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313" r:id="rId2"/>
    <p:sldId id="278" r:id="rId3"/>
    <p:sldId id="284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301" r:id="rId17"/>
    <p:sldId id="300" r:id="rId18"/>
    <p:sldId id="303" r:id="rId19"/>
    <p:sldId id="302" r:id="rId20"/>
    <p:sldId id="299" r:id="rId21"/>
    <p:sldId id="304" r:id="rId22"/>
    <p:sldId id="307" r:id="rId23"/>
    <p:sldId id="306" r:id="rId24"/>
    <p:sldId id="305" r:id="rId25"/>
    <p:sldId id="308" r:id="rId26"/>
    <p:sldId id="312" r:id="rId27"/>
    <p:sldId id="311" r:id="rId28"/>
    <p:sldId id="310" r:id="rId2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ECE"/>
    <a:srgbClr val="CFAFE7"/>
    <a:srgbClr val="703F32"/>
    <a:srgbClr val="8F6050"/>
    <a:srgbClr val="F3B793"/>
    <a:srgbClr val="B07BD7"/>
    <a:srgbClr val="8D42C6"/>
    <a:srgbClr val="4D463D"/>
    <a:srgbClr val="9184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235" autoAdjust="0"/>
  </p:normalViewPr>
  <p:slideViewPr>
    <p:cSldViewPr snapToGrid="0">
      <p:cViewPr varScale="1">
        <p:scale>
          <a:sx n="63" d="100"/>
          <a:sy n="63" d="100"/>
        </p:scale>
        <p:origin x="102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9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3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2C337-9181-4973-B987-A944F4C4EBC2}" type="datetimeFigureOut">
              <a:rPr lang="ko-KR" altLang="en-US" smtClean="0"/>
              <a:t>2021-05-27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ADC5D-0280-4032-B960-C03944DFD6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7355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9237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10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247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311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3452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25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8750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9674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1672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17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082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18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7665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19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268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3275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20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2597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9979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4435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9141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3903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7773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0117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27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7960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28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08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70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866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160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54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7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09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8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213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9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826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2021-05-27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61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2021-05-27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38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2021-05-27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53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2021-05-27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17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2021-05-27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5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2021-05-27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37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2021-05-27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14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2021-05-27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백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2021-05-27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23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2021-05-27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6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2021-05-27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4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2021-05-27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40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074" y="5800759"/>
            <a:ext cx="1605290" cy="850416"/>
          </a:xfrm>
          <a:prstGeom prst="rect">
            <a:avLst/>
          </a:prstGeom>
        </p:spPr>
      </p:pic>
      <p:sp>
        <p:nvSpPr>
          <p:cNvPr id="26" name="텍스트 상자 5">
            <a:extLst>
              <a:ext uri="{FF2B5EF4-FFF2-40B4-BE49-F238E27FC236}">
                <a16:creationId xmlns:a16="http://schemas.microsoft.com/office/drawing/2014/main" xmlns="" id="{DE921CFC-9996-4681-A3FD-850B5F65E930}"/>
              </a:ext>
            </a:extLst>
          </p:cNvPr>
          <p:cNvSpPr txBox="1"/>
          <p:nvPr/>
        </p:nvSpPr>
        <p:spPr>
          <a:xfrm>
            <a:off x="816864" y="1879474"/>
            <a:ext cx="105582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kumimoji="1" lang="ko-KR" altLang="en-US" sz="8000" dirty="0" smtClean="0">
                <a:solidFill>
                  <a:srgbClr val="703F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듣기 지문</a:t>
            </a:r>
            <a:endParaRPr kumimoji="1" lang="en-US" altLang="ko-KR" sz="8000" dirty="0">
              <a:solidFill>
                <a:srgbClr val="703F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zh-CN" sz="6000" dirty="0" smtClean="0">
                <a:solidFill>
                  <a:srgbClr val="9184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IZ UDGothic" panose="020B0400000000000000"/>
              </a:rPr>
              <a:t>Listening </a:t>
            </a:r>
            <a:r>
              <a:rPr lang="en-US" altLang="zh-CN" sz="6000" dirty="0">
                <a:solidFill>
                  <a:srgbClr val="9184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IZ UDGothic" panose="020B0400000000000000"/>
              </a:rPr>
              <a:t>Scripts</a:t>
            </a:r>
          </a:p>
          <a:p>
            <a:pPr algn="ctr">
              <a:lnSpc>
                <a:spcPct val="150000"/>
              </a:lnSpc>
              <a:defRPr/>
            </a:pPr>
            <a:endParaRPr kumimoji="1" lang="ko-KR" altLang="en-US" sz="1600" spc="300" dirty="0">
              <a:solidFill>
                <a:srgbClr val="E7E6E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Gothic" panose="020B0400000000000000" pitchFamily="33" charset="-128"/>
              <a:ea typeface="Apple SD Gothic Neo Medium"/>
              <a:cs typeface="Apple SD Gothic Neo Medium" charset="-127"/>
            </a:endParaRPr>
          </a:p>
        </p:txBody>
      </p:sp>
      <p:sp>
        <p:nvSpPr>
          <p:cNvPr id="28" name="텍스트 상자 5">
            <a:extLst>
              <a:ext uri="{FF2B5EF4-FFF2-40B4-BE49-F238E27FC236}">
                <a16:creationId xmlns:a16="http://schemas.microsoft.com/office/drawing/2014/main" xmlns="" id="{F264D9D9-3991-4AD6-A20D-ACCA42CE12DE}"/>
              </a:ext>
            </a:extLst>
          </p:cNvPr>
          <p:cNvSpPr txBox="1"/>
          <p:nvPr/>
        </p:nvSpPr>
        <p:spPr>
          <a:xfrm>
            <a:off x="3808166" y="652871"/>
            <a:ext cx="4308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1" lang="en-US" altLang="ko-KR" sz="2400" b="1" dirty="0">
                <a:solidFill>
                  <a:srgbClr val="8F6050"/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&lt;</a:t>
            </a:r>
            <a:r>
              <a:rPr kumimoji="1" lang="ko-KR" altLang="en-US" sz="2400" b="1" dirty="0" smtClean="0">
                <a:solidFill>
                  <a:srgbClr val="8F6050"/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초급</a:t>
            </a:r>
            <a:r>
              <a:rPr kumimoji="1" lang="en-US" altLang="ko-KR" sz="2400" b="1" dirty="0" smtClean="0">
                <a:solidFill>
                  <a:srgbClr val="8F6050"/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2A</a:t>
            </a:r>
            <a:r>
              <a:rPr kumimoji="1" lang="en-US" altLang="ko-KR" sz="2400" b="1" dirty="0">
                <a:solidFill>
                  <a:srgbClr val="8F6050"/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&gt; </a:t>
            </a:r>
            <a:r>
              <a:rPr kumimoji="1" lang="en-US" altLang="ko-KR" sz="2400" b="1" dirty="0" smtClean="0">
                <a:solidFill>
                  <a:srgbClr val="8F6050"/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400" b="1" dirty="0">
              <a:solidFill>
                <a:srgbClr val="8F6050"/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51639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5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9821951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빈칸에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</a:t>
            </a:r>
            <a:r>
              <a:rPr lang="ko-KR" altLang="en-US" sz="2000" dirty="0" smtClean="0"/>
              <a:t>저는 </a:t>
            </a:r>
            <a:r>
              <a:rPr lang="ko-KR" altLang="en-US" sz="2000" dirty="0"/>
              <a:t>날마다 지하철을 타고 학교에 갑니다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지하철을 </a:t>
            </a:r>
            <a:r>
              <a:rPr lang="ko-KR" altLang="en-US" sz="2000" dirty="0"/>
              <a:t>타면 저는 보통 피곤하기 때문에 잡니다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지하철 안에는 </a:t>
            </a:r>
            <a:r>
              <a:rPr lang="ko-KR" altLang="en-US" sz="2000" dirty="0"/>
              <a:t>여러 사람이 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(</a:t>
            </a:r>
            <a:r>
              <a:rPr lang="ko-KR" altLang="en-US" sz="2000" dirty="0"/>
              <a:t>자는</a:t>
            </a:r>
            <a:r>
              <a:rPr lang="en-US" altLang="ko-KR" sz="2000" dirty="0"/>
              <a:t>) </a:t>
            </a:r>
            <a:r>
              <a:rPr lang="ko-KR" altLang="en-US" sz="2000" dirty="0"/>
              <a:t>사람도 있고</a:t>
            </a:r>
            <a:r>
              <a:rPr lang="en-US" altLang="ko-KR" sz="2000" dirty="0"/>
              <a:t>, </a:t>
            </a:r>
            <a:r>
              <a:rPr lang="ko-KR" altLang="en-US" sz="2000" dirty="0" smtClean="0"/>
              <a:t>신문을 </a:t>
            </a:r>
            <a:r>
              <a:rPr lang="en-US" altLang="ko-KR" sz="2000" dirty="0"/>
              <a:t>(</a:t>
            </a:r>
            <a:r>
              <a:rPr lang="ko-KR" altLang="en-US" sz="2000" dirty="0"/>
              <a:t>보는</a:t>
            </a:r>
            <a:r>
              <a:rPr lang="en-US" altLang="ko-KR" sz="2000" dirty="0"/>
              <a:t>) </a:t>
            </a:r>
            <a:r>
              <a:rPr lang="ko-KR" altLang="en-US" sz="2000" dirty="0"/>
              <a:t>사람</a:t>
            </a:r>
            <a:r>
              <a:rPr lang="en-US" altLang="ko-KR" sz="2000" dirty="0"/>
              <a:t>, </a:t>
            </a:r>
            <a:r>
              <a:rPr lang="ko-KR" altLang="en-US" sz="2000" dirty="0"/>
              <a:t>책을 </a:t>
            </a:r>
            <a:r>
              <a:rPr lang="en-US" altLang="ko-KR" sz="2000" dirty="0"/>
              <a:t>(</a:t>
            </a:r>
            <a:r>
              <a:rPr lang="ko-KR" altLang="en-US" sz="2000" dirty="0"/>
              <a:t>읽는</a:t>
            </a:r>
            <a:r>
              <a:rPr lang="en-US" altLang="ko-KR" sz="2000" dirty="0"/>
              <a:t>) </a:t>
            </a:r>
            <a:r>
              <a:rPr lang="ko-KR" altLang="en-US" sz="2000" dirty="0"/>
              <a:t>사람</a:t>
            </a:r>
            <a:r>
              <a:rPr lang="en-US" altLang="ko-KR" sz="2000" dirty="0"/>
              <a:t>,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음악을 </a:t>
            </a:r>
            <a:r>
              <a:rPr lang="en-US" altLang="ko-KR" sz="2000" dirty="0"/>
              <a:t>(</a:t>
            </a:r>
            <a:r>
              <a:rPr lang="ko-KR" altLang="en-US" sz="2000" dirty="0"/>
              <a:t>듣는</a:t>
            </a:r>
            <a:r>
              <a:rPr lang="en-US" altLang="ko-KR" sz="2000" dirty="0"/>
              <a:t>) </a:t>
            </a:r>
            <a:r>
              <a:rPr lang="ko-KR" altLang="en-US" sz="2000" dirty="0"/>
              <a:t>사람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혼자 </a:t>
            </a:r>
            <a:r>
              <a:rPr lang="ko-KR" altLang="en-US" sz="2000" dirty="0"/>
              <a:t>게임을 </a:t>
            </a:r>
            <a:r>
              <a:rPr lang="en-US" altLang="ko-KR" sz="2000" dirty="0"/>
              <a:t>(</a:t>
            </a:r>
            <a:r>
              <a:rPr lang="ko-KR" altLang="en-US" sz="2000" dirty="0"/>
              <a:t>하는</a:t>
            </a:r>
            <a:r>
              <a:rPr lang="en-US" altLang="ko-KR" sz="2000" dirty="0"/>
              <a:t>) </a:t>
            </a:r>
            <a:r>
              <a:rPr lang="ko-KR" altLang="en-US" sz="2000" dirty="0"/>
              <a:t>사람</a:t>
            </a:r>
            <a:r>
              <a:rPr lang="en-US" altLang="ko-KR" sz="2000" dirty="0"/>
              <a:t>,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친구와 </a:t>
            </a:r>
            <a:r>
              <a:rPr lang="ko-KR" altLang="en-US" sz="2000" dirty="0"/>
              <a:t>같이 </a:t>
            </a:r>
            <a:r>
              <a:rPr lang="en-US" altLang="ko-KR" sz="2000" dirty="0"/>
              <a:t>(</a:t>
            </a:r>
            <a:r>
              <a:rPr lang="ko-KR" altLang="en-US" sz="2000" dirty="0"/>
              <a:t>이야기하는</a:t>
            </a:r>
            <a:r>
              <a:rPr lang="en-US" altLang="ko-KR" sz="2000" dirty="0"/>
              <a:t>) </a:t>
            </a:r>
            <a:r>
              <a:rPr lang="ko-KR" altLang="en-US" sz="2000" dirty="0" smtClean="0"/>
              <a:t>사람도 </a:t>
            </a:r>
            <a:r>
              <a:rPr lang="ko-KR" altLang="en-US" sz="2000" dirty="0"/>
              <a:t>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(</a:t>
            </a:r>
            <a:r>
              <a:rPr lang="ko-KR" altLang="en-US" sz="2000" dirty="0"/>
              <a:t>이런</a:t>
            </a:r>
            <a:r>
              <a:rPr lang="en-US" altLang="ko-KR" sz="2000" dirty="0"/>
              <a:t>) </a:t>
            </a:r>
            <a:r>
              <a:rPr lang="ko-KR" altLang="en-US" sz="2000" dirty="0"/>
              <a:t>사람들을 </a:t>
            </a:r>
            <a:r>
              <a:rPr lang="en-US" altLang="ko-KR" sz="2000" dirty="0"/>
              <a:t>(</a:t>
            </a:r>
            <a:r>
              <a:rPr lang="ko-KR" altLang="en-US" sz="2000" dirty="0"/>
              <a:t>구경하는</a:t>
            </a:r>
            <a:r>
              <a:rPr lang="en-US" altLang="ko-KR" sz="2000" dirty="0"/>
              <a:t>) </a:t>
            </a:r>
            <a:r>
              <a:rPr lang="ko-KR" altLang="en-US" sz="2000" dirty="0"/>
              <a:t>것은 </a:t>
            </a:r>
            <a:r>
              <a:rPr lang="ko-KR" altLang="en-US" sz="2000" dirty="0" smtClean="0"/>
              <a:t>재미있지만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가끔 </a:t>
            </a:r>
            <a:r>
              <a:rPr lang="ko-KR" altLang="en-US" sz="2000" dirty="0"/>
              <a:t>제가 </a:t>
            </a:r>
            <a:r>
              <a:rPr lang="en-US" altLang="ko-KR" sz="2000" dirty="0"/>
              <a:t>(</a:t>
            </a:r>
            <a:r>
              <a:rPr lang="ko-KR" altLang="en-US" sz="2000" dirty="0"/>
              <a:t>싫어하는</a:t>
            </a:r>
            <a:r>
              <a:rPr lang="en-US" altLang="ko-KR" sz="2000" dirty="0"/>
              <a:t>) </a:t>
            </a:r>
            <a:r>
              <a:rPr lang="ko-KR" altLang="en-US" sz="2000" dirty="0"/>
              <a:t>사람도 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그것은 </a:t>
            </a:r>
            <a:r>
              <a:rPr lang="en-US" altLang="ko-KR" sz="2000" dirty="0" smtClean="0"/>
              <a:t>(</a:t>
            </a:r>
            <a:r>
              <a:rPr lang="ko-KR" altLang="en-US" sz="2000" dirty="0"/>
              <a:t>큰</a:t>
            </a:r>
            <a:r>
              <a:rPr lang="en-US" altLang="ko-KR" sz="2000" dirty="0"/>
              <a:t>) </a:t>
            </a:r>
            <a:r>
              <a:rPr lang="ko-KR" altLang="en-US" sz="2000" dirty="0"/>
              <a:t>소리로 </a:t>
            </a:r>
            <a:r>
              <a:rPr lang="en-US" altLang="ko-KR" sz="2000" dirty="0"/>
              <a:t>(</a:t>
            </a:r>
            <a:r>
              <a:rPr lang="ko-KR" altLang="en-US" sz="2000" dirty="0"/>
              <a:t>전화하는</a:t>
            </a:r>
            <a:r>
              <a:rPr lang="en-US" altLang="ko-KR" sz="2000" dirty="0"/>
              <a:t>) </a:t>
            </a:r>
            <a:r>
              <a:rPr lang="ko-KR" altLang="en-US" sz="2000" dirty="0"/>
              <a:t>사람입니다</a:t>
            </a:r>
            <a:r>
              <a:rPr lang="en-US" altLang="ko-KR" sz="2000" dirty="0"/>
              <a:t>.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298634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5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337382"/>
            <a:ext cx="982195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질문에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</a:t>
            </a:r>
            <a:r>
              <a:rPr lang="ko-KR" altLang="en-US" sz="2000" dirty="0" smtClean="0"/>
              <a:t> 여 </a:t>
            </a:r>
            <a:r>
              <a:rPr lang="en-US" altLang="ko-KR" sz="2000" dirty="0"/>
              <a:t>: </a:t>
            </a:r>
            <a:r>
              <a:rPr lang="ko-KR" altLang="en-US" sz="2000" dirty="0"/>
              <a:t>지금 사는 하숙집이 어때요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근처에 공원도 있고 조용하니까 참 좋아요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/>
              <a:t>학교에 다니기도 편해요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아니요</a:t>
            </a:r>
            <a:r>
              <a:rPr lang="en-US" altLang="ko-KR" sz="2000" dirty="0"/>
              <a:t>, </a:t>
            </a:r>
            <a:r>
              <a:rPr lang="ko-KR" altLang="en-US" sz="2000" dirty="0"/>
              <a:t>지하철역에서 머니까 학교에 다니기는 </a:t>
            </a:r>
            <a:r>
              <a:rPr lang="ko-KR" altLang="en-US" sz="2000" dirty="0" smtClean="0"/>
              <a:t>좀 불편해요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53051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6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56025" y="1494697"/>
            <a:ext cx="982195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1) 2</a:t>
            </a:r>
            <a:r>
              <a:rPr lang="ko-KR" altLang="en-US" sz="2000" dirty="0"/>
              <a:t>인분 이상 주문할 수 있습니다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(</a:t>
            </a:r>
            <a:r>
              <a:rPr lang="en-US" altLang="ko-KR" sz="2000" dirty="0"/>
              <a:t>2) </a:t>
            </a:r>
            <a:r>
              <a:rPr lang="ko-KR" altLang="en-US" sz="2000" dirty="0"/>
              <a:t>매운 음식도 있고 맵지 않은 음식도 있습니다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(</a:t>
            </a:r>
            <a:r>
              <a:rPr lang="en-US" altLang="ko-KR" sz="2000" dirty="0"/>
              <a:t>3) </a:t>
            </a:r>
            <a:r>
              <a:rPr lang="ko-KR" altLang="en-US" sz="2000" dirty="0"/>
              <a:t>이 가게는 배달 전문 가게입니다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(</a:t>
            </a:r>
            <a:r>
              <a:rPr lang="en-US" altLang="ko-KR" sz="2000" dirty="0"/>
              <a:t>4) </a:t>
            </a:r>
            <a:r>
              <a:rPr lang="ko-KR" altLang="en-US" sz="2000" dirty="0"/>
              <a:t>밤 </a:t>
            </a:r>
            <a:r>
              <a:rPr lang="en-US" altLang="ko-KR" sz="2000" dirty="0"/>
              <a:t>10</a:t>
            </a:r>
            <a:r>
              <a:rPr lang="ko-KR" altLang="en-US" sz="2000" dirty="0"/>
              <a:t>시에도 음식을 시킬 수 있습니다</a:t>
            </a:r>
            <a:r>
              <a:rPr lang="en-US" altLang="ko-K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54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6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915020" y="1425043"/>
            <a:ext cx="9821951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1</a:t>
            </a:r>
            <a:r>
              <a:rPr lang="en-US" altLang="ko-KR" sz="2000" dirty="0" smtClean="0"/>
              <a:t>)</a:t>
            </a:r>
            <a:r>
              <a:rPr lang="ko-KR" altLang="en-US" sz="2000" dirty="0"/>
              <a:t> 여 </a:t>
            </a:r>
            <a:r>
              <a:rPr lang="en-US" altLang="ko-KR" sz="2000" dirty="0"/>
              <a:t>: </a:t>
            </a:r>
            <a:r>
              <a:rPr lang="ko-KR" altLang="en-US" sz="2000" dirty="0"/>
              <a:t>감사합니다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피자나라입니다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주문하시겠습니까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불고기 피자 라지 사이즈로 </a:t>
            </a:r>
            <a:r>
              <a:rPr lang="en-US" altLang="ko-KR" sz="2000" dirty="0"/>
              <a:t>2</a:t>
            </a:r>
            <a:r>
              <a:rPr lang="ko-KR" altLang="en-US" sz="2000" dirty="0"/>
              <a:t>판하고 콜라 </a:t>
            </a:r>
            <a:r>
              <a:rPr lang="ko-KR" altLang="en-US" sz="2000" dirty="0" smtClean="0"/>
              <a:t>큰 거 </a:t>
            </a:r>
            <a:r>
              <a:rPr lang="ko-KR" altLang="en-US" sz="2000" dirty="0"/>
              <a:t>한 </a:t>
            </a:r>
            <a:r>
              <a:rPr lang="ko-KR" altLang="en-US" sz="2000" dirty="0" err="1"/>
              <a:t>병요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배달 받으실 주소가 어떻게 되십니까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동교동 </a:t>
            </a:r>
            <a:r>
              <a:rPr lang="ko-KR" altLang="en-US" sz="2000" dirty="0" err="1"/>
              <a:t>제일빌딩</a:t>
            </a:r>
            <a:r>
              <a:rPr lang="ko-KR" altLang="en-US" sz="2000" dirty="0"/>
              <a:t> </a:t>
            </a:r>
            <a:r>
              <a:rPr lang="en-US" altLang="ko-KR" sz="2000" dirty="0"/>
              <a:t>305</a:t>
            </a:r>
            <a:r>
              <a:rPr lang="ko-KR" altLang="en-US" sz="2000" dirty="0" err="1"/>
              <a:t>호예요</a:t>
            </a:r>
            <a:r>
              <a:rPr lang="en-US" altLang="ko-KR" sz="2000" dirty="0"/>
              <a:t>. </a:t>
            </a:r>
            <a:r>
              <a:rPr lang="ko-KR" altLang="en-US" sz="2000" dirty="0"/>
              <a:t>모두 얼마예요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여 </a:t>
            </a:r>
            <a:r>
              <a:rPr lang="en-US" altLang="ko-KR" sz="2000" dirty="0"/>
              <a:t>: 35,900</a:t>
            </a:r>
            <a:r>
              <a:rPr lang="ko-KR" altLang="en-US" sz="2000" dirty="0"/>
              <a:t>원입니다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계산은 현금으로 하시겠습니까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카드로 계산할 수 있어요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하실 수 있습니다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81694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7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905187" y="1327549"/>
            <a:ext cx="982195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>
              <a:lnSpc>
                <a:spcPct val="200000"/>
              </a:lnSpc>
            </a:pPr>
            <a:r>
              <a:rPr lang="en-US" altLang="ko-KR" sz="2000" dirty="0" smtClean="0"/>
              <a:t>  </a:t>
            </a:r>
            <a:r>
              <a:rPr lang="ko-KR" altLang="en-US" sz="2000" dirty="0" smtClean="0"/>
              <a:t> </a:t>
            </a:r>
            <a:r>
              <a:rPr lang="en-US" altLang="ko-KR" dirty="0" smtClean="0"/>
              <a:t>(1</a:t>
            </a:r>
            <a:r>
              <a:rPr lang="en-US" altLang="ko-KR" dirty="0"/>
              <a:t>) </a:t>
            </a:r>
            <a:r>
              <a:rPr lang="ko-KR" altLang="en-US" dirty="0"/>
              <a:t>안경을 끼고 시계를 차고 있는 사람이 누구입니까</a:t>
            </a:r>
            <a:r>
              <a:rPr lang="en-US" altLang="ko-KR" dirty="0"/>
              <a:t>?</a:t>
            </a:r>
          </a:p>
          <a:p>
            <a:pPr>
              <a:lnSpc>
                <a:spcPct val="200000"/>
              </a:lnSpc>
            </a:pPr>
            <a:r>
              <a:rPr lang="en-US" altLang="ko-KR" dirty="0" smtClean="0"/>
              <a:t>   (</a:t>
            </a:r>
            <a:r>
              <a:rPr lang="en-US" altLang="ko-KR" dirty="0"/>
              <a:t>2) </a:t>
            </a:r>
            <a:r>
              <a:rPr lang="ko-KR" altLang="en-US" dirty="0"/>
              <a:t>넥타이를 매고 가방을 들고 있는 사람이 누구입니까</a:t>
            </a:r>
            <a:r>
              <a:rPr lang="en-US" altLang="ko-KR" dirty="0"/>
              <a:t>?</a:t>
            </a:r>
          </a:p>
          <a:p>
            <a:pPr>
              <a:lnSpc>
                <a:spcPct val="200000"/>
              </a:lnSpc>
            </a:pPr>
            <a:r>
              <a:rPr lang="en-US" altLang="ko-KR" dirty="0" smtClean="0"/>
              <a:t>   (</a:t>
            </a:r>
            <a:r>
              <a:rPr lang="en-US" altLang="ko-KR" dirty="0"/>
              <a:t>3) </a:t>
            </a:r>
            <a:r>
              <a:rPr lang="ko-KR" altLang="en-US" dirty="0"/>
              <a:t>비옷을 입고 우산을 쓰고 있는 사람이 누구입니까</a:t>
            </a:r>
            <a:r>
              <a:rPr lang="en-US" altLang="ko-KR" dirty="0"/>
              <a:t>?</a:t>
            </a:r>
          </a:p>
          <a:p>
            <a:pPr>
              <a:lnSpc>
                <a:spcPct val="200000"/>
              </a:lnSpc>
            </a:pPr>
            <a:r>
              <a:rPr lang="en-US" altLang="ko-KR" dirty="0" smtClean="0"/>
              <a:t>   (</a:t>
            </a:r>
            <a:r>
              <a:rPr lang="en-US" altLang="ko-KR" dirty="0"/>
              <a:t>4) </a:t>
            </a:r>
            <a:r>
              <a:rPr lang="ko-KR" altLang="en-US" dirty="0"/>
              <a:t>귀걸이를 하고 큰 가방을 메고 있는 사람이 </a:t>
            </a:r>
            <a:r>
              <a:rPr lang="ko-KR" altLang="en-US" dirty="0" smtClean="0"/>
              <a:t>누구입니까</a:t>
            </a:r>
            <a:r>
              <a:rPr lang="en-US" altLang="ko-KR" dirty="0"/>
              <a:t>?</a:t>
            </a:r>
          </a:p>
          <a:p>
            <a:pPr>
              <a:lnSpc>
                <a:spcPct val="200000"/>
              </a:lnSpc>
            </a:pPr>
            <a:r>
              <a:rPr lang="en-US" altLang="ko-KR" dirty="0" smtClean="0"/>
              <a:t>   (</a:t>
            </a:r>
            <a:r>
              <a:rPr lang="en-US" altLang="ko-KR" dirty="0"/>
              <a:t>5) </a:t>
            </a:r>
            <a:r>
              <a:rPr lang="ko-KR" altLang="en-US" dirty="0"/>
              <a:t>반지를 끼고 구두를 신고 있는 사람이 누구입니까</a:t>
            </a:r>
            <a:r>
              <a:rPr lang="en-US" altLang="ko-KR" dirty="0" smtClean="0"/>
              <a:t>?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7886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7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317717"/>
            <a:ext cx="9821951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이야기를 들으면서 맞는 색깔을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  </a:t>
            </a:r>
            <a:r>
              <a:rPr lang="ko-KR" altLang="en-US" sz="2000" dirty="0" smtClean="0"/>
              <a:t> </a:t>
            </a:r>
            <a:r>
              <a:rPr lang="ko-KR" altLang="en-US" dirty="0" smtClean="0"/>
              <a:t>이 </a:t>
            </a:r>
            <a:r>
              <a:rPr lang="ko-KR" altLang="en-US" dirty="0"/>
              <a:t>소녀는 언제나 </a:t>
            </a:r>
            <a:r>
              <a:rPr lang="ko-KR" altLang="en-US" u="sng" dirty="0"/>
              <a:t>빨간</a:t>
            </a:r>
            <a:r>
              <a:rPr lang="ko-KR" altLang="en-US" dirty="0"/>
              <a:t> 모자를 쓰고 있기 때문에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별명이 </a:t>
            </a:r>
            <a:r>
              <a:rPr lang="ko-KR" altLang="en-US" u="sng" dirty="0"/>
              <a:t>빨간</a:t>
            </a:r>
            <a:r>
              <a:rPr lang="ko-KR" altLang="en-US" dirty="0"/>
              <a:t> 모자입니다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소녀는 </a:t>
            </a:r>
            <a:r>
              <a:rPr lang="ko-KR" altLang="en-US" u="sng" dirty="0"/>
              <a:t>까만</a:t>
            </a:r>
            <a:r>
              <a:rPr lang="ko-KR" altLang="en-US" dirty="0"/>
              <a:t> 구두를 신고 </a:t>
            </a:r>
            <a:r>
              <a:rPr lang="ko-KR" altLang="en-US" u="sng" dirty="0" smtClean="0"/>
              <a:t>분홍색</a:t>
            </a:r>
            <a:r>
              <a:rPr lang="ko-KR" altLang="en-US" dirty="0" smtClean="0"/>
              <a:t> 가방을 </a:t>
            </a:r>
            <a:r>
              <a:rPr lang="ko-KR" altLang="en-US" dirty="0"/>
              <a:t>들고 있습니다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할머니 </a:t>
            </a:r>
            <a:r>
              <a:rPr lang="ko-KR" altLang="en-US" dirty="0"/>
              <a:t>집으로 가고 있습니다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가방에는 </a:t>
            </a:r>
            <a:r>
              <a:rPr lang="ko-KR" altLang="en-US" dirty="0"/>
              <a:t>할머니에게 줄 </a:t>
            </a:r>
            <a:r>
              <a:rPr lang="ko-KR" altLang="en-US" u="sng" dirty="0"/>
              <a:t>하얀</a:t>
            </a:r>
            <a:r>
              <a:rPr lang="ko-KR" altLang="en-US" dirty="0"/>
              <a:t> 빵과 </a:t>
            </a:r>
            <a:r>
              <a:rPr lang="ko-KR" altLang="en-US" u="sng" dirty="0"/>
              <a:t>노란</a:t>
            </a:r>
            <a:r>
              <a:rPr lang="ko-KR" altLang="en-US" dirty="0"/>
              <a:t> 버터가 </a:t>
            </a:r>
            <a:r>
              <a:rPr lang="ko-KR" altLang="en-US" dirty="0" smtClean="0"/>
              <a:t>있습니다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길에서 </a:t>
            </a:r>
            <a:r>
              <a:rPr lang="ko-KR" altLang="en-US" dirty="0"/>
              <a:t>눈이 </a:t>
            </a:r>
            <a:r>
              <a:rPr lang="ko-KR" altLang="en-US" u="sng" dirty="0"/>
              <a:t>파란</a:t>
            </a:r>
            <a:r>
              <a:rPr lang="en-US" altLang="ko-KR" dirty="0"/>
              <a:t>, </a:t>
            </a:r>
            <a:r>
              <a:rPr lang="ko-KR" altLang="en-US" u="sng" dirty="0"/>
              <a:t>회색</a:t>
            </a:r>
            <a:r>
              <a:rPr lang="ko-KR" altLang="en-US" dirty="0"/>
              <a:t> 늑대를 만났습니다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소녀는 늑대에게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“</a:t>
            </a:r>
            <a:r>
              <a:rPr lang="ko-KR" altLang="en-US" dirty="0"/>
              <a:t>지금 우리 할머니 집에 가고 있어요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할머니 집은 </a:t>
            </a:r>
            <a:r>
              <a:rPr lang="ko-KR" altLang="en-US" dirty="0"/>
              <a:t>저기에 있는 </a:t>
            </a:r>
            <a:r>
              <a:rPr lang="ko-KR" altLang="en-US" u="sng" dirty="0" smtClean="0"/>
              <a:t>초록색</a:t>
            </a:r>
            <a:r>
              <a:rPr lang="ko-KR" altLang="en-US" dirty="0" smtClean="0"/>
              <a:t> 집이에요</a:t>
            </a:r>
            <a:r>
              <a:rPr lang="en-US" altLang="ko-KR" dirty="0"/>
              <a:t>.”</a:t>
            </a:r>
            <a:r>
              <a:rPr lang="ko-KR" altLang="en-US" dirty="0"/>
              <a:t>라고 말했습니다</a:t>
            </a:r>
            <a:r>
              <a:rPr lang="en-US" altLang="ko-KR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406055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8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88220"/>
            <a:ext cx="982195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물건의 번호를 맞는 위치에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endParaRPr kumimoji="1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dirty="0" smtClean="0"/>
              <a:t>아이들 </a:t>
            </a:r>
            <a:r>
              <a:rPr lang="ko-KR" altLang="en-US" dirty="0"/>
              <a:t>모자를 사고 싶으세요</a:t>
            </a:r>
            <a:r>
              <a:rPr lang="en-US" altLang="ko-KR" dirty="0"/>
              <a:t>? </a:t>
            </a:r>
            <a:r>
              <a:rPr lang="ko-KR" altLang="en-US" dirty="0"/>
              <a:t>이렇게 가세요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엘리베이터를 </a:t>
            </a:r>
            <a:r>
              <a:rPr lang="ko-KR" altLang="en-US" dirty="0"/>
              <a:t>타고 </a:t>
            </a:r>
            <a:r>
              <a:rPr lang="en-US" altLang="ko-KR" dirty="0"/>
              <a:t>5</a:t>
            </a:r>
            <a:r>
              <a:rPr lang="ko-KR" altLang="en-US" dirty="0"/>
              <a:t>층에서 내리세요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5</a:t>
            </a:r>
            <a:r>
              <a:rPr lang="ko-KR" altLang="en-US" dirty="0"/>
              <a:t>층에서 내려서 </a:t>
            </a:r>
            <a:r>
              <a:rPr lang="ko-KR" altLang="en-US" dirty="0" smtClean="0"/>
              <a:t>왼쪽으로 </a:t>
            </a:r>
            <a:r>
              <a:rPr lang="ko-KR" altLang="en-US" dirty="0"/>
              <a:t>가면 아이들 옷을 파는 가게가 있고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오른쪽에 인형 가게가 </a:t>
            </a:r>
            <a:r>
              <a:rPr lang="ko-KR" altLang="en-US" dirty="0"/>
              <a:t>있습니다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그 </a:t>
            </a:r>
            <a:r>
              <a:rPr lang="ko-KR" altLang="en-US" dirty="0"/>
              <a:t>가게들을 지나서 오른쪽으로 </a:t>
            </a:r>
            <a:r>
              <a:rPr lang="ko-KR" altLang="en-US" dirty="0" smtClean="0"/>
              <a:t>돌면 </a:t>
            </a:r>
            <a:r>
              <a:rPr lang="ko-KR" altLang="en-US" dirty="0"/>
              <a:t>아이들의 신발을 팝니다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20</a:t>
            </a:r>
            <a:r>
              <a:rPr lang="ko-KR" altLang="en-US" dirty="0"/>
              <a:t>미터쯤 걸어가서 </a:t>
            </a:r>
            <a:r>
              <a:rPr lang="ko-KR" altLang="en-US" dirty="0" smtClean="0"/>
              <a:t>왼쪽을 보면 </a:t>
            </a:r>
            <a:r>
              <a:rPr lang="ko-KR" altLang="en-US" dirty="0"/>
              <a:t>에스컬레이터가 있어요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그 </a:t>
            </a:r>
            <a:r>
              <a:rPr lang="ko-KR" altLang="en-US" dirty="0"/>
              <a:t>옆에서 아이들 </a:t>
            </a:r>
            <a:r>
              <a:rPr lang="ko-KR" altLang="en-US" dirty="0" smtClean="0"/>
              <a:t>모자를 팔아요</a:t>
            </a:r>
            <a:r>
              <a:rPr lang="en-US" altLang="ko-KR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79967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8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85522" y="1197062"/>
            <a:ext cx="982195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dirty="0" smtClean="0"/>
              <a:t>친구 </a:t>
            </a:r>
            <a:r>
              <a:rPr lang="ko-KR" altLang="en-US" dirty="0"/>
              <a:t>회사에 가려고 합니다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먼저 홍대 역에서 지하철 </a:t>
            </a:r>
            <a:r>
              <a:rPr lang="en-US" altLang="ko-KR" dirty="0" smtClean="0"/>
              <a:t>2</a:t>
            </a:r>
            <a:r>
              <a:rPr lang="ko-KR" altLang="en-US" dirty="0"/>
              <a:t>호선을 타고 시청까지 갑니다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거기서 </a:t>
            </a:r>
            <a:r>
              <a:rPr lang="en-US" altLang="ko-KR" dirty="0"/>
              <a:t>1</a:t>
            </a:r>
            <a:r>
              <a:rPr lang="ko-KR" altLang="en-US" dirty="0"/>
              <a:t>호선으로 </a:t>
            </a:r>
            <a:r>
              <a:rPr lang="ko-KR" altLang="en-US" dirty="0" smtClean="0"/>
              <a:t>갈아타고 </a:t>
            </a:r>
            <a:r>
              <a:rPr lang="ko-KR" altLang="en-US" dirty="0"/>
              <a:t>서울역까지 가서 지하철 </a:t>
            </a:r>
            <a:r>
              <a:rPr lang="en-US" altLang="ko-KR" dirty="0"/>
              <a:t>4</a:t>
            </a:r>
            <a:r>
              <a:rPr lang="ko-KR" altLang="en-US" dirty="0"/>
              <a:t>호선으로 갈아탑니다</a:t>
            </a:r>
            <a:r>
              <a:rPr lang="en-US" altLang="ko-K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4</a:t>
            </a:r>
            <a:r>
              <a:rPr lang="ko-KR" altLang="en-US" dirty="0" smtClean="0"/>
              <a:t>호선을 </a:t>
            </a:r>
            <a:r>
              <a:rPr lang="ko-KR" altLang="en-US" dirty="0"/>
              <a:t>타고 </a:t>
            </a:r>
            <a:r>
              <a:rPr lang="en-US" altLang="ko-KR" dirty="0"/>
              <a:t>5</a:t>
            </a:r>
            <a:r>
              <a:rPr lang="ko-KR" altLang="en-US" dirty="0"/>
              <a:t>분쯤 가면 </a:t>
            </a:r>
            <a:r>
              <a:rPr lang="ko-KR" altLang="en-US" dirty="0" err="1" smtClean="0"/>
              <a:t>신용산</a:t>
            </a:r>
            <a:r>
              <a:rPr lang="ko-KR" altLang="en-US" dirty="0" smtClean="0"/>
              <a:t> 역입니다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신용산</a:t>
            </a:r>
            <a:r>
              <a:rPr lang="ko-KR" altLang="en-US" dirty="0" smtClean="0"/>
              <a:t> 역에서 </a:t>
            </a:r>
            <a:r>
              <a:rPr lang="ko-KR" altLang="en-US" dirty="0"/>
              <a:t>내려서 </a:t>
            </a:r>
            <a:r>
              <a:rPr lang="en-US" altLang="ko-KR" dirty="0"/>
              <a:t>2</a:t>
            </a:r>
            <a:r>
              <a:rPr lang="ko-KR" altLang="en-US" dirty="0"/>
              <a:t>번 출구로 나가면 친구 회사가 있습니다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dirty="0" smtClean="0"/>
              <a:t>  오래간만에 </a:t>
            </a:r>
            <a:r>
              <a:rPr lang="ko-KR" altLang="en-US" dirty="0"/>
              <a:t>친구를 만나서 술 한잔하겠습니다</a:t>
            </a:r>
            <a:r>
              <a:rPr lang="en-US" altLang="ko-KR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85084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9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75691" y="1283564"/>
            <a:ext cx="982195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en-US" altLang="ko-KR" dirty="0" smtClean="0"/>
              <a:t>(</a:t>
            </a:r>
            <a:r>
              <a:rPr lang="en-US" altLang="ko-KR" dirty="0"/>
              <a:t>1) </a:t>
            </a:r>
            <a:r>
              <a:rPr lang="ko-KR" altLang="en-US" dirty="0"/>
              <a:t>여 </a:t>
            </a:r>
            <a:r>
              <a:rPr lang="en-US" altLang="ko-KR" dirty="0"/>
              <a:t>: </a:t>
            </a:r>
            <a:r>
              <a:rPr lang="ko-KR" altLang="en-US" dirty="0"/>
              <a:t>은행에서 카드로 돈을 찾아 본 적이 있으세요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남 </a:t>
            </a:r>
            <a:r>
              <a:rPr lang="en-US" altLang="ko-KR" dirty="0"/>
              <a:t>: </a:t>
            </a:r>
            <a:r>
              <a:rPr lang="ko-KR" altLang="en-US" dirty="0"/>
              <a:t>그럼요</a:t>
            </a:r>
            <a:r>
              <a:rPr lang="en-US" altLang="ko-KR" dirty="0"/>
              <a:t>. </a:t>
            </a:r>
            <a:r>
              <a:rPr lang="ko-KR" altLang="en-US" dirty="0"/>
              <a:t>일주일에 한 번쯤 가서 찾아요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여 </a:t>
            </a:r>
            <a:r>
              <a:rPr lang="en-US" altLang="ko-KR" dirty="0"/>
              <a:t>: </a:t>
            </a:r>
            <a:r>
              <a:rPr lang="ko-KR" altLang="en-US" dirty="0"/>
              <a:t>그래요</a:t>
            </a:r>
            <a:r>
              <a:rPr lang="en-US" altLang="ko-KR" dirty="0"/>
              <a:t>? </a:t>
            </a:r>
            <a:r>
              <a:rPr lang="ko-KR" altLang="en-US" dirty="0"/>
              <a:t>저는 은행 직원에게 돈을 찾은 적은 </a:t>
            </a:r>
            <a:r>
              <a:rPr lang="ko-KR" altLang="en-US" dirty="0" smtClean="0"/>
              <a:t>있지만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    </a:t>
            </a:r>
            <a:r>
              <a:rPr lang="ko-KR" altLang="en-US" dirty="0" smtClean="0"/>
              <a:t>카드로 </a:t>
            </a:r>
            <a:r>
              <a:rPr lang="ko-KR" altLang="en-US" dirty="0"/>
              <a:t>찾아 본 적은 없어요</a:t>
            </a:r>
            <a:r>
              <a:rPr lang="en-US" altLang="ko-KR" dirty="0"/>
              <a:t>. </a:t>
            </a:r>
            <a:r>
              <a:rPr lang="ko-KR" altLang="en-US" dirty="0" smtClean="0"/>
              <a:t>어떻게 하는 거예요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   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(</a:t>
            </a:r>
            <a:r>
              <a:rPr lang="en-US" altLang="ko-KR" dirty="0"/>
              <a:t>2) </a:t>
            </a:r>
            <a:r>
              <a:rPr lang="ko-KR" altLang="en-US" dirty="0"/>
              <a:t>남 </a:t>
            </a:r>
            <a:r>
              <a:rPr lang="en-US" altLang="ko-KR" dirty="0"/>
              <a:t>: </a:t>
            </a:r>
            <a:r>
              <a:rPr lang="ko-KR" altLang="en-US" dirty="0"/>
              <a:t>비빔밥을 먹어 본 적이 있어요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여 </a:t>
            </a:r>
            <a:r>
              <a:rPr lang="en-US" altLang="ko-KR" dirty="0"/>
              <a:t>: </a:t>
            </a:r>
            <a:r>
              <a:rPr lang="ko-KR" altLang="en-US" dirty="0"/>
              <a:t>네</a:t>
            </a:r>
            <a:r>
              <a:rPr lang="en-US" altLang="ko-KR" dirty="0"/>
              <a:t>, </a:t>
            </a:r>
            <a:r>
              <a:rPr lang="ko-KR" altLang="en-US" dirty="0"/>
              <a:t>고기를 좋아하지 않기 때문에 비빔밥을 </a:t>
            </a:r>
            <a:r>
              <a:rPr lang="ko-KR" altLang="en-US" dirty="0" smtClean="0"/>
              <a:t>자주 </a:t>
            </a:r>
            <a:r>
              <a:rPr lang="ko-KR" altLang="en-US" dirty="0"/>
              <a:t>먹어요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남 </a:t>
            </a:r>
            <a:r>
              <a:rPr lang="en-US" altLang="ko-KR" dirty="0"/>
              <a:t>: </a:t>
            </a:r>
            <a:r>
              <a:rPr lang="ko-KR" altLang="en-US" dirty="0"/>
              <a:t>저는 어제 처음으로 먹어 보았어요</a:t>
            </a:r>
            <a:r>
              <a:rPr lang="en-US" altLang="ko-KR" dirty="0"/>
              <a:t>. </a:t>
            </a:r>
            <a:r>
              <a:rPr lang="ko-KR" altLang="en-US" dirty="0"/>
              <a:t>좀 </a:t>
            </a:r>
            <a:r>
              <a:rPr lang="ko-KR" altLang="en-US" dirty="0" smtClean="0"/>
              <a:t>매웠지만 </a:t>
            </a:r>
            <a:r>
              <a:rPr lang="ko-KR" altLang="en-US" dirty="0"/>
              <a:t>맛있었어요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0776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9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982195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dirty="0" smtClean="0"/>
              <a:t>   (</a:t>
            </a:r>
            <a:r>
              <a:rPr lang="en-US" altLang="ko-KR" dirty="0"/>
              <a:t>3) </a:t>
            </a:r>
            <a:r>
              <a:rPr lang="ko-KR" altLang="en-US" dirty="0"/>
              <a:t>여 </a:t>
            </a:r>
            <a:r>
              <a:rPr lang="en-US" altLang="ko-KR" dirty="0"/>
              <a:t>: </a:t>
            </a:r>
            <a:r>
              <a:rPr lang="ko-KR" altLang="en-US" dirty="0"/>
              <a:t>유명한 가수나 배우를 만난 적이 있어요</a:t>
            </a:r>
            <a:r>
              <a:rPr lang="en-US" altLang="ko-KR" dirty="0"/>
              <a:t>?</a:t>
            </a:r>
          </a:p>
          <a:p>
            <a:pPr>
              <a:lnSpc>
                <a:spcPct val="200000"/>
              </a:lnSpc>
            </a:pPr>
            <a:r>
              <a:rPr lang="ko-KR" altLang="en-US" dirty="0" smtClean="0"/>
              <a:t>       남 </a:t>
            </a:r>
            <a:r>
              <a:rPr lang="en-US" altLang="ko-KR" dirty="0"/>
              <a:t>: </a:t>
            </a:r>
            <a:r>
              <a:rPr lang="ko-KR" altLang="en-US" dirty="0"/>
              <a:t>강남에 있는 음식점에서 유명한 탤런트를 </a:t>
            </a:r>
            <a:r>
              <a:rPr lang="ko-KR" altLang="en-US" dirty="0" smtClean="0"/>
              <a:t>본 적이 </a:t>
            </a:r>
            <a:r>
              <a:rPr lang="ko-KR" altLang="en-US" dirty="0"/>
              <a:t>있어요</a:t>
            </a:r>
            <a:r>
              <a:rPr lang="en-US" altLang="ko-KR" dirty="0"/>
              <a:t>. </a:t>
            </a:r>
            <a:r>
              <a:rPr lang="ko-KR" altLang="en-US" dirty="0"/>
              <a:t>왜요</a:t>
            </a:r>
            <a:r>
              <a:rPr lang="en-US" altLang="ko-KR" dirty="0"/>
              <a:t>?</a:t>
            </a:r>
          </a:p>
          <a:p>
            <a:pPr>
              <a:lnSpc>
                <a:spcPct val="200000"/>
              </a:lnSpc>
            </a:pPr>
            <a:r>
              <a:rPr lang="ko-KR" altLang="en-US" dirty="0" smtClean="0"/>
              <a:t>       여 </a:t>
            </a:r>
            <a:r>
              <a:rPr lang="en-US" altLang="ko-KR" dirty="0"/>
              <a:t>: </a:t>
            </a:r>
            <a:r>
              <a:rPr lang="ko-KR" altLang="en-US" dirty="0"/>
              <a:t>지난주에 제가 좋아하는 가수를 만났어요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dirty="0" smtClean="0"/>
              <a:t>            팬 </a:t>
            </a:r>
            <a:r>
              <a:rPr lang="ko-KR" altLang="en-US" dirty="0"/>
              <a:t>미팅이 있었는데 같이 사진도 찍고 </a:t>
            </a:r>
            <a:r>
              <a:rPr lang="ko-KR" altLang="en-US" dirty="0" smtClean="0"/>
              <a:t>사인도 받았어요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dirty="0" smtClean="0"/>
              <a:t>       남 </a:t>
            </a:r>
            <a:r>
              <a:rPr lang="en-US" altLang="ko-KR" dirty="0"/>
              <a:t>: </a:t>
            </a:r>
            <a:r>
              <a:rPr lang="ko-KR" altLang="en-US" dirty="0"/>
              <a:t>사진도 찍고 사인도 받았어요</a:t>
            </a:r>
            <a:r>
              <a:rPr lang="en-US" altLang="ko-KR" dirty="0"/>
              <a:t>? </a:t>
            </a:r>
            <a:r>
              <a:rPr lang="ko-KR" altLang="en-US" dirty="0"/>
              <a:t>저는 얼굴만 </a:t>
            </a:r>
            <a:r>
              <a:rPr lang="ko-KR" altLang="en-US" dirty="0" smtClean="0"/>
              <a:t>봤어요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sz="2000" dirty="0" smtClean="0"/>
              <a:t>  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29764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445536"/>
            <a:ext cx="982195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것을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고르십시오</a:t>
            </a: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marR="0" lvl="0" indent="-45720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en-US" altLang="ko-KR" sz="2000" dirty="0"/>
              <a:t>(1) </a:t>
            </a:r>
            <a:r>
              <a:rPr lang="ko-KR" altLang="en-US" sz="2000" dirty="0" smtClean="0"/>
              <a:t>책입니다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좀 두껍습니다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제 하숙집 책상 위에 </a:t>
            </a:r>
            <a:r>
              <a:rPr lang="ko-KR" altLang="en-US" sz="2000" dirty="0" err="1"/>
              <a:t>있</a:t>
            </a:r>
            <a:r>
              <a:rPr lang="ko-KR" altLang="en-US" sz="2000" dirty="0"/>
              <a:t> 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저는 한국말을 </a:t>
            </a:r>
            <a:r>
              <a:rPr lang="ko-KR" altLang="en-US" sz="2000" dirty="0" smtClean="0"/>
              <a:t>공부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</a:t>
            </a:r>
            <a:r>
              <a:rPr lang="ko-KR" altLang="en-US" sz="2000" dirty="0" smtClean="0"/>
              <a:t>   합니다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한국말을 </a:t>
            </a:r>
            <a:r>
              <a:rPr lang="ko-KR" altLang="en-US" sz="2000" dirty="0"/>
              <a:t>공부 하면서 자주 이것을 봅니다</a:t>
            </a:r>
            <a:r>
              <a:rPr lang="en-US" altLang="ko-KR" sz="2000" dirty="0"/>
              <a:t>. </a:t>
            </a:r>
            <a:r>
              <a:rPr lang="ko-KR" altLang="en-US" sz="2000" dirty="0"/>
              <a:t>단어를 모르면 이것이 </a:t>
            </a:r>
            <a:r>
              <a:rPr lang="ko-KR" altLang="en-US" sz="2000" dirty="0" smtClean="0"/>
              <a:t>필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요하기 </a:t>
            </a:r>
            <a:r>
              <a:rPr lang="ko-KR" altLang="en-US" sz="2000" dirty="0"/>
              <a:t>때문입니다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 (</a:t>
            </a:r>
            <a:r>
              <a:rPr lang="en-US" altLang="ko-KR" sz="2000" dirty="0"/>
              <a:t>2) </a:t>
            </a:r>
            <a:r>
              <a:rPr lang="ko-KR" altLang="en-US" sz="2000" dirty="0"/>
              <a:t>저는 작년에 미국에 갔습니다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그때 이것을 타려고 아침 일찍 공항에 </a:t>
            </a:r>
            <a:r>
              <a:rPr lang="ko-KR" altLang="en-US" sz="2000" dirty="0" err="1" smtClean="0"/>
              <a:t>갔습니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ko-KR" altLang="en-US" sz="2000" dirty="0" smtClean="0"/>
              <a:t>         다</a:t>
            </a:r>
            <a:r>
              <a:rPr lang="en-US" altLang="ko-KR" sz="2000" dirty="0"/>
              <a:t>. </a:t>
            </a:r>
            <a:r>
              <a:rPr lang="ko-KR" altLang="en-US" sz="2000" dirty="0"/>
              <a:t>이것은 아주 빠릅니다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여기에서 식사도 하고 주스도 마셨습니다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와인도 </a:t>
            </a:r>
            <a:r>
              <a:rPr lang="ko-KR" altLang="en-US" sz="2000" dirty="0" smtClean="0"/>
              <a:t>  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</a:t>
            </a:r>
            <a:r>
              <a:rPr lang="ko-KR" altLang="en-US" sz="2000" dirty="0" smtClean="0"/>
              <a:t>  마실 </a:t>
            </a:r>
            <a:r>
              <a:rPr lang="ko-KR" altLang="en-US" sz="2000" dirty="0"/>
              <a:t>수 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식사 후에 저는 피곤했기 때문에 음악을 들으면서 잠을 </a:t>
            </a:r>
            <a:r>
              <a:rPr lang="ko-KR" altLang="en-US" sz="2000" dirty="0" err="1" smtClean="0"/>
              <a:t>잤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</a:t>
            </a:r>
            <a:r>
              <a:rPr lang="ko-KR" altLang="en-US" sz="2000" dirty="0" smtClean="0"/>
              <a:t>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383502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10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75691" y="1283564"/>
            <a:ext cx="9821951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맞는 것을 고르십시오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en-US" altLang="ko-KR" dirty="0" smtClean="0"/>
              <a:t> </a:t>
            </a:r>
            <a:r>
              <a:rPr lang="en-US" altLang="ko-KR" dirty="0"/>
              <a:t>(1) </a:t>
            </a:r>
            <a:r>
              <a:rPr lang="ko-KR" altLang="en-US" dirty="0"/>
              <a:t>이것은 전자사전입니다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한 </a:t>
            </a:r>
            <a:r>
              <a:rPr lang="ko-KR" altLang="en-US" dirty="0"/>
              <a:t>달 전에 한국에서 산 </a:t>
            </a:r>
            <a:r>
              <a:rPr lang="ko-KR" altLang="en-US" dirty="0" smtClean="0"/>
              <a:t>건데 날마다 </a:t>
            </a:r>
            <a:r>
              <a:rPr lang="ko-KR" altLang="en-US" dirty="0"/>
              <a:t>이 사전을 사용합니다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이 </a:t>
            </a:r>
            <a:r>
              <a:rPr lang="ko-KR" altLang="en-US" dirty="0"/>
              <a:t>안에는 </a:t>
            </a:r>
            <a:r>
              <a:rPr lang="ko-KR" altLang="en-US" dirty="0" smtClean="0"/>
              <a:t>여러 가지 </a:t>
            </a:r>
            <a:r>
              <a:rPr lang="ko-KR" altLang="en-US" dirty="0"/>
              <a:t>사전이 있는데 저는 보통 </a:t>
            </a:r>
            <a:r>
              <a:rPr lang="ko-KR" altLang="en-US" dirty="0" err="1"/>
              <a:t>한일사전과</a:t>
            </a:r>
            <a:r>
              <a:rPr lang="ko-KR" altLang="en-US" dirty="0"/>
              <a:t> </a:t>
            </a:r>
            <a:r>
              <a:rPr lang="ko-KR" altLang="en-US" dirty="0" err="1" smtClean="0"/>
              <a:t>일한사전을</a:t>
            </a:r>
            <a:r>
              <a:rPr lang="ko-KR" altLang="en-US" dirty="0" smtClean="0"/>
              <a:t> </a:t>
            </a:r>
            <a:r>
              <a:rPr lang="ko-KR" altLang="en-US" dirty="0"/>
              <a:t>찾아봅니다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(</a:t>
            </a:r>
            <a:r>
              <a:rPr lang="en-US" altLang="ko-KR" dirty="0"/>
              <a:t>2) </a:t>
            </a:r>
            <a:r>
              <a:rPr lang="ko-KR" altLang="en-US" dirty="0"/>
              <a:t>이건 지난번 여행을 가서 찍은 사진입니다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옆에 있는 </a:t>
            </a:r>
            <a:r>
              <a:rPr lang="ko-KR" altLang="en-US" dirty="0"/>
              <a:t>사람이 제 여자 친구 에밀리인데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지난달에 미국에 </a:t>
            </a:r>
            <a:r>
              <a:rPr lang="ko-KR" altLang="en-US" dirty="0"/>
              <a:t>가서 지금 한국에 없습니다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에밀리는 한국에서 영어를 </a:t>
            </a:r>
            <a:r>
              <a:rPr lang="ko-KR" altLang="en-US" dirty="0"/>
              <a:t>가르치는데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다음 </a:t>
            </a:r>
            <a:r>
              <a:rPr lang="ko-KR" altLang="en-US" dirty="0"/>
              <a:t>주에 다시 한국에 옵니다</a:t>
            </a:r>
            <a:r>
              <a:rPr lang="en-US" altLang="ko-KR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16278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10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75691" y="1303229"/>
            <a:ext cx="9821951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맞지 않는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en-US" altLang="ko-KR" dirty="0" smtClean="0"/>
              <a:t> (1</a:t>
            </a:r>
            <a:r>
              <a:rPr lang="en-US" altLang="ko-KR" dirty="0"/>
              <a:t>) </a:t>
            </a:r>
            <a:r>
              <a:rPr lang="ko-KR" altLang="en-US" dirty="0"/>
              <a:t>이건 휴대폰입니다</a:t>
            </a:r>
            <a:r>
              <a:rPr lang="en-US" altLang="ko-KR" dirty="0"/>
              <a:t>. </a:t>
            </a:r>
            <a:r>
              <a:rPr lang="ko-KR" altLang="en-US" dirty="0"/>
              <a:t>지난달 중국에 돌아간 </a:t>
            </a:r>
            <a:r>
              <a:rPr lang="ko-KR" altLang="en-US" dirty="0" smtClean="0"/>
              <a:t>친구가 저한테 </a:t>
            </a:r>
            <a:r>
              <a:rPr lang="ko-KR" altLang="en-US" dirty="0"/>
              <a:t>준 건데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사진도 </a:t>
            </a:r>
            <a:r>
              <a:rPr lang="ko-KR" altLang="en-US" dirty="0"/>
              <a:t>찍을 수 있고 음악도 </a:t>
            </a:r>
            <a:r>
              <a:rPr lang="ko-KR" altLang="en-US" dirty="0" smtClean="0"/>
              <a:t>들을 수 </a:t>
            </a:r>
            <a:r>
              <a:rPr lang="ko-KR" altLang="en-US" dirty="0"/>
              <a:t>있습니다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디자인도 </a:t>
            </a:r>
            <a:r>
              <a:rPr lang="ko-KR" altLang="en-US" dirty="0"/>
              <a:t>예쁘고 가벼워서 좋아요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(</a:t>
            </a:r>
            <a:r>
              <a:rPr lang="en-US" altLang="ko-KR" dirty="0"/>
              <a:t>2) </a:t>
            </a:r>
            <a:r>
              <a:rPr lang="ko-KR" altLang="en-US" dirty="0"/>
              <a:t>설악산은 강원도에 있는 산인데 경치가 아주 </a:t>
            </a:r>
            <a:r>
              <a:rPr lang="ko-KR" altLang="en-US" dirty="0" smtClean="0"/>
              <a:t>아름답습니다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작년 </a:t>
            </a:r>
            <a:r>
              <a:rPr lang="ko-KR" altLang="en-US" dirty="0"/>
              <a:t>여름에 설악산에서 친구들과 </a:t>
            </a:r>
            <a:r>
              <a:rPr lang="ko-KR" altLang="en-US" dirty="0" smtClean="0"/>
              <a:t>케이블카도 </a:t>
            </a:r>
            <a:r>
              <a:rPr lang="ko-KR" altLang="en-US" dirty="0"/>
              <a:t>타고 등산도 했습니다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다음날 </a:t>
            </a:r>
            <a:r>
              <a:rPr lang="ko-KR" altLang="en-US" dirty="0"/>
              <a:t>근처에 </a:t>
            </a:r>
            <a:r>
              <a:rPr lang="ko-KR" altLang="en-US" dirty="0" smtClean="0"/>
              <a:t>있는 바다에 </a:t>
            </a:r>
            <a:r>
              <a:rPr lang="ko-KR" altLang="en-US" dirty="0"/>
              <a:t>가서 보트를 탔는데 정말 </a:t>
            </a:r>
            <a:r>
              <a:rPr lang="ko-KR" altLang="en-US" dirty="0" smtClean="0"/>
              <a:t>재미있었습니다</a:t>
            </a:r>
            <a:r>
              <a:rPr lang="en-US" altLang="ko-KR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63339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11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75691" y="1440880"/>
            <a:ext cx="982195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>
              <a:lnSpc>
                <a:spcPct val="20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en-US" altLang="ko-KR" dirty="0" smtClean="0"/>
              <a:t> </a:t>
            </a: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/>
              <a:t>여 </a:t>
            </a:r>
            <a:r>
              <a:rPr lang="en-US" altLang="ko-KR" dirty="0"/>
              <a:t>: </a:t>
            </a:r>
            <a:r>
              <a:rPr lang="ko-KR" altLang="en-US" dirty="0" err="1"/>
              <a:t>무라타</a:t>
            </a:r>
            <a:r>
              <a:rPr lang="ko-KR" altLang="en-US" dirty="0"/>
              <a:t> 씨</a:t>
            </a:r>
            <a:r>
              <a:rPr lang="en-US" altLang="ko-KR" dirty="0"/>
              <a:t>, </a:t>
            </a:r>
            <a:r>
              <a:rPr lang="ko-KR" altLang="en-US" dirty="0"/>
              <a:t>지난번에 같이 만난 요시다 씨는 </a:t>
            </a:r>
            <a:r>
              <a:rPr lang="ko-KR" altLang="en-US" dirty="0" smtClean="0"/>
              <a:t>어떤 분이세요</a:t>
            </a:r>
            <a:r>
              <a:rPr lang="en-US" altLang="ko-KR" dirty="0"/>
              <a:t>?</a:t>
            </a:r>
          </a:p>
          <a:p>
            <a:pPr>
              <a:lnSpc>
                <a:spcPct val="200000"/>
              </a:lnSpc>
            </a:pPr>
            <a:r>
              <a:rPr lang="ko-KR" altLang="en-US" dirty="0" smtClean="0"/>
              <a:t>        남 </a:t>
            </a:r>
            <a:r>
              <a:rPr lang="en-US" altLang="ko-KR" dirty="0"/>
              <a:t>: </a:t>
            </a:r>
            <a:r>
              <a:rPr lang="ko-KR" altLang="en-US" dirty="0"/>
              <a:t>한국에 유학 온 학생인데 우리 사무실에서 </a:t>
            </a:r>
            <a:r>
              <a:rPr lang="ko-KR" altLang="en-US" dirty="0" smtClean="0"/>
              <a:t>아르바이트를 </a:t>
            </a:r>
            <a:r>
              <a:rPr lang="ko-KR" altLang="en-US" dirty="0"/>
              <a:t>하고 있어요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     </a:t>
            </a:r>
            <a:r>
              <a:rPr lang="ko-KR" altLang="en-US" dirty="0" smtClean="0"/>
              <a:t>대학에서 </a:t>
            </a:r>
            <a:r>
              <a:rPr lang="ko-KR" altLang="en-US" dirty="0"/>
              <a:t>한국말로 수업을 </a:t>
            </a:r>
            <a:r>
              <a:rPr lang="ko-KR" altLang="en-US" dirty="0" smtClean="0"/>
              <a:t>들으니까 </a:t>
            </a:r>
            <a:r>
              <a:rPr lang="ko-KR" altLang="en-US" dirty="0"/>
              <a:t>한국말도 저보다 잘해요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dirty="0" smtClean="0"/>
              <a:t>        여 </a:t>
            </a:r>
            <a:r>
              <a:rPr lang="en-US" altLang="ko-KR" dirty="0"/>
              <a:t>: </a:t>
            </a:r>
            <a:r>
              <a:rPr lang="ko-KR" altLang="en-US" dirty="0"/>
              <a:t>그랬군요</a:t>
            </a:r>
            <a:r>
              <a:rPr lang="en-US" altLang="ko-KR" dirty="0"/>
              <a:t>. </a:t>
            </a:r>
            <a:r>
              <a:rPr lang="ko-KR" altLang="en-US" dirty="0"/>
              <a:t>사실은 제가 일본어 선생님을 </a:t>
            </a:r>
            <a:r>
              <a:rPr lang="ko-KR" altLang="en-US" dirty="0" smtClean="0"/>
              <a:t>소개받고 싶어서요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dirty="0" smtClean="0"/>
              <a:t>        남 </a:t>
            </a:r>
            <a:r>
              <a:rPr lang="en-US" altLang="ko-KR" dirty="0"/>
              <a:t>: </a:t>
            </a:r>
            <a:r>
              <a:rPr lang="ko-KR" altLang="en-US" dirty="0"/>
              <a:t>요시다 씨는 전에 일본어를 가르친 적이 있는데 </a:t>
            </a:r>
            <a:r>
              <a:rPr lang="ko-KR" altLang="en-US" dirty="0" smtClean="0"/>
              <a:t>한번 </a:t>
            </a:r>
            <a:r>
              <a:rPr lang="ko-KR" altLang="en-US" dirty="0"/>
              <a:t>부탁해 </a:t>
            </a:r>
            <a:r>
              <a:rPr lang="ko-KR" altLang="en-US" dirty="0" smtClean="0"/>
              <a:t>보세요</a:t>
            </a:r>
            <a:r>
              <a:rPr lang="en-US" altLang="ko-KR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93659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11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75691" y="1440880"/>
            <a:ext cx="982195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내용과 다른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>
              <a:lnSpc>
                <a:spcPct val="20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en-US" altLang="ko-KR" dirty="0" smtClean="0"/>
              <a:t> </a:t>
            </a: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여 </a:t>
            </a:r>
            <a:r>
              <a:rPr lang="en-US" altLang="ko-KR" dirty="0"/>
              <a:t>: </a:t>
            </a:r>
            <a:r>
              <a:rPr lang="ko-KR" altLang="en-US" dirty="0"/>
              <a:t>사진에 있는 이 사람은 누구예요</a:t>
            </a:r>
            <a:r>
              <a:rPr lang="en-US" altLang="ko-KR" dirty="0"/>
              <a:t>?</a:t>
            </a:r>
          </a:p>
          <a:p>
            <a:pPr>
              <a:lnSpc>
                <a:spcPct val="200000"/>
              </a:lnSpc>
            </a:pPr>
            <a:r>
              <a:rPr lang="ko-KR" altLang="en-US" dirty="0" smtClean="0"/>
              <a:t>        남 </a:t>
            </a:r>
            <a:r>
              <a:rPr lang="en-US" altLang="ko-KR" dirty="0"/>
              <a:t>: </a:t>
            </a:r>
            <a:r>
              <a:rPr lang="ko-KR" altLang="en-US" dirty="0"/>
              <a:t>같은 하숙집에 사는 마이클 씨인데 영어 </a:t>
            </a:r>
            <a:r>
              <a:rPr lang="ko-KR" altLang="en-US" dirty="0" err="1" smtClean="0"/>
              <a:t>선생님이에요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     </a:t>
            </a:r>
            <a:r>
              <a:rPr lang="ko-KR" altLang="en-US" dirty="0" smtClean="0"/>
              <a:t>우리 </a:t>
            </a:r>
            <a:r>
              <a:rPr lang="ko-KR" altLang="en-US" dirty="0"/>
              <a:t>하숙집에 남자가 </a:t>
            </a:r>
            <a:r>
              <a:rPr lang="en-US" altLang="ko-KR" dirty="0"/>
              <a:t>4</a:t>
            </a:r>
            <a:r>
              <a:rPr lang="ko-KR" altLang="en-US" dirty="0"/>
              <a:t>명 있는데 다 친해요</a:t>
            </a:r>
            <a:r>
              <a:rPr lang="en-US" altLang="ko-K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dirty="0"/>
              <a:t> </a:t>
            </a:r>
            <a:r>
              <a:rPr lang="ko-KR" altLang="en-US" dirty="0" smtClean="0"/>
              <a:t>       여 </a:t>
            </a:r>
            <a:r>
              <a:rPr lang="en-US" altLang="ko-KR" dirty="0"/>
              <a:t>: </a:t>
            </a:r>
            <a:r>
              <a:rPr lang="ko-KR" altLang="en-US" dirty="0" err="1"/>
              <a:t>하숙하세요</a:t>
            </a:r>
            <a:r>
              <a:rPr lang="en-US" altLang="ko-KR" dirty="0"/>
              <a:t>? </a:t>
            </a:r>
            <a:r>
              <a:rPr lang="ko-KR" altLang="en-US" dirty="0"/>
              <a:t>저도 </a:t>
            </a:r>
            <a:r>
              <a:rPr lang="ko-KR" altLang="en-US" dirty="0" err="1"/>
              <a:t>하숙하고</a:t>
            </a:r>
            <a:r>
              <a:rPr lang="ko-KR" altLang="en-US" dirty="0"/>
              <a:t> 있는데 좀 멀어서 </a:t>
            </a:r>
            <a:r>
              <a:rPr lang="ko-KR" altLang="en-US" dirty="0" smtClean="0"/>
              <a:t>이사하고 </a:t>
            </a:r>
            <a:r>
              <a:rPr lang="ko-KR" altLang="en-US" dirty="0"/>
              <a:t>싶어요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     </a:t>
            </a:r>
            <a:r>
              <a:rPr lang="ko-KR" altLang="en-US" dirty="0" smtClean="0"/>
              <a:t>그 </a:t>
            </a:r>
            <a:r>
              <a:rPr lang="ko-KR" altLang="en-US" dirty="0"/>
              <a:t>하숙집에 여자는 몇 명이나 </a:t>
            </a:r>
            <a:r>
              <a:rPr lang="ko-KR" altLang="en-US" dirty="0" smtClean="0"/>
              <a:t>있어요</a:t>
            </a:r>
            <a:r>
              <a:rPr lang="en-US" altLang="ko-KR" dirty="0"/>
              <a:t>?</a:t>
            </a:r>
          </a:p>
          <a:p>
            <a:pPr>
              <a:lnSpc>
                <a:spcPct val="200000"/>
              </a:lnSpc>
            </a:pPr>
            <a:r>
              <a:rPr lang="ko-KR" altLang="en-US" dirty="0" smtClean="0"/>
              <a:t>        남 </a:t>
            </a:r>
            <a:r>
              <a:rPr lang="en-US" altLang="ko-KR" dirty="0"/>
              <a:t>: </a:t>
            </a:r>
            <a:r>
              <a:rPr lang="ko-KR" altLang="en-US" dirty="0"/>
              <a:t>지금 </a:t>
            </a:r>
            <a:r>
              <a:rPr lang="en-US" altLang="ko-KR" dirty="0"/>
              <a:t>5</a:t>
            </a:r>
            <a:r>
              <a:rPr lang="ko-KR" altLang="en-US" dirty="0"/>
              <a:t>명쯤 있어요</a:t>
            </a:r>
            <a:r>
              <a:rPr lang="en-US" altLang="ko-KR" dirty="0"/>
              <a:t>. </a:t>
            </a:r>
            <a:r>
              <a:rPr lang="ko-KR" altLang="en-US" dirty="0"/>
              <a:t>우리 하숙집은 </a:t>
            </a:r>
            <a:r>
              <a:rPr lang="ko-KR" altLang="en-US" dirty="0" smtClean="0"/>
              <a:t>지하철역에서도 가깝고 </a:t>
            </a:r>
            <a:r>
              <a:rPr lang="ko-KR" altLang="en-US" dirty="0"/>
              <a:t>사람들도 다 </a:t>
            </a:r>
            <a:r>
              <a:rPr lang="ko-KR" altLang="en-US" dirty="0" smtClean="0"/>
              <a:t>좋은데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    </a:t>
            </a:r>
            <a:r>
              <a:rPr lang="ko-KR" altLang="en-US" dirty="0" smtClean="0"/>
              <a:t> </a:t>
            </a:r>
            <a:r>
              <a:rPr lang="ko-KR" altLang="en-US" dirty="0"/>
              <a:t>미키 씨도 오세요</a:t>
            </a:r>
            <a:r>
              <a:rPr lang="en-US" altLang="ko-KR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96600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12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75691" y="1293396"/>
            <a:ext cx="9821951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en-US" altLang="ko-KR" dirty="0" smtClean="0"/>
              <a:t> </a:t>
            </a: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여 </a:t>
            </a:r>
            <a:r>
              <a:rPr lang="en-US" altLang="ko-KR" dirty="0"/>
              <a:t>: </a:t>
            </a:r>
            <a:r>
              <a:rPr lang="ko-KR" altLang="en-US" dirty="0" err="1"/>
              <a:t>에취</a:t>
            </a:r>
            <a:r>
              <a:rPr lang="en-US" altLang="ko-KR" dirty="0"/>
              <a:t>, </a:t>
            </a:r>
            <a:r>
              <a:rPr lang="ko-KR" altLang="en-US" dirty="0" err="1"/>
              <a:t>에취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남 </a:t>
            </a:r>
            <a:r>
              <a:rPr lang="en-US" altLang="ko-KR" dirty="0"/>
              <a:t>: </a:t>
            </a:r>
            <a:r>
              <a:rPr lang="ko-KR" altLang="en-US" dirty="0"/>
              <a:t>제니 씨</a:t>
            </a:r>
            <a:r>
              <a:rPr lang="en-US" altLang="ko-KR" dirty="0"/>
              <a:t>, </a:t>
            </a:r>
            <a:r>
              <a:rPr lang="ko-KR" altLang="en-US" dirty="0"/>
              <a:t>감기에 걸렸군요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여 </a:t>
            </a:r>
            <a:r>
              <a:rPr lang="en-US" altLang="ko-KR" dirty="0"/>
              <a:t>: </a:t>
            </a:r>
            <a:r>
              <a:rPr lang="ko-KR" altLang="en-US" dirty="0"/>
              <a:t>네</a:t>
            </a:r>
            <a:r>
              <a:rPr lang="en-US" altLang="ko-KR" dirty="0"/>
              <a:t>, </a:t>
            </a:r>
            <a:r>
              <a:rPr lang="ko-KR" altLang="en-US" dirty="0"/>
              <a:t>봄인데 왜 이렇게 추워요</a:t>
            </a:r>
            <a:r>
              <a:rPr lang="en-US" altLang="ko-KR" dirty="0"/>
              <a:t>? </a:t>
            </a:r>
            <a:r>
              <a:rPr lang="ko-KR" altLang="en-US" dirty="0"/>
              <a:t>어제보다 더 </a:t>
            </a:r>
            <a:r>
              <a:rPr lang="ko-KR" altLang="en-US" dirty="0" smtClean="0"/>
              <a:t>추워요</a:t>
            </a:r>
            <a:r>
              <a:rPr lang="en-US" altLang="ko-KR" dirty="0"/>
              <a:t>. </a:t>
            </a:r>
            <a:r>
              <a:rPr lang="ko-KR" altLang="en-US" dirty="0"/>
              <a:t>바람도 많이 불고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남 </a:t>
            </a:r>
            <a:r>
              <a:rPr lang="en-US" altLang="ko-KR" dirty="0"/>
              <a:t>: </a:t>
            </a:r>
            <a:r>
              <a:rPr lang="ko-KR" altLang="en-US" dirty="0"/>
              <a:t>그래서 저는 코트를 입고 나왔는데 제니 씨는 </a:t>
            </a:r>
            <a:r>
              <a:rPr lang="ko-KR" altLang="en-US" dirty="0" smtClean="0"/>
              <a:t>치마를 </a:t>
            </a:r>
            <a:r>
              <a:rPr lang="ko-KR" altLang="en-US" dirty="0"/>
              <a:t>입고 왜 코트도 안 입었어요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여 </a:t>
            </a:r>
            <a:r>
              <a:rPr lang="en-US" altLang="ko-KR" dirty="0"/>
              <a:t>: </a:t>
            </a:r>
            <a:r>
              <a:rPr lang="ko-KR" altLang="en-US" dirty="0"/>
              <a:t>지난주에 따뜻해서 주말에 </a:t>
            </a:r>
            <a:r>
              <a:rPr lang="ko-KR" altLang="en-US" dirty="0" smtClean="0"/>
              <a:t>겨울 옷을 </a:t>
            </a:r>
            <a:r>
              <a:rPr lang="ko-KR" altLang="en-US" dirty="0"/>
              <a:t>전부 </a:t>
            </a:r>
            <a:r>
              <a:rPr lang="ko-KR" altLang="en-US" dirty="0" smtClean="0"/>
              <a:t>세탁소에 </a:t>
            </a:r>
            <a:r>
              <a:rPr lang="ko-KR" altLang="en-US" dirty="0"/>
              <a:t>보냈어요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남 </a:t>
            </a:r>
            <a:r>
              <a:rPr lang="en-US" altLang="ko-KR" dirty="0"/>
              <a:t>: </a:t>
            </a:r>
            <a:r>
              <a:rPr lang="ko-KR" altLang="en-US" dirty="0"/>
              <a:t>벌써요</a:t>
            </a:r>
            <a:r>
              <a:rPr lang="en-US" altLang="ko-KR" dirty="0"/>
              <a:t>? </a:t>
            </a:r>
            <a:r>
              <a:rPr lang="ko-KR" altLang="en-US" dirty="0"/>
              <a:t>봄에도 가끔 추운 날이 있어서 두꺼운 </a:t>
            </a:r>
            <a:r>
              <a:rPr lang="ko-KR" altLang="en-US" dirty="0" smtClean="0"/>
              <a:t>옷이 </a:t>
            </a:r>
            <a:r>
              <a:rPr lang="ko-KR" altLang="en-US" dirty="0"/>
              <a:t>필요해요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여 </a:t>
            </a:r>
            <a:r>
              <a:rPr lang="en-US" altLang="ko-KR" dirty="0"/>
              <a:t>: </a:t>
            </a:r>
            <a:r>
              <a:rPr lang="ko-KR" altLang="en-US" dirty="0"/>
              <a:t>꽃도 피고 분위기가 봄이니까 예쁜 </a:t>
            </a:r>
            <a:r>
              <a:rPr lang="ko-KR" altLang="en-US" dirty="0" smtClean="0"/>
              <a:t>봄 옷을 </a:t>
            </a:r>
            <a:r>
              <a:rPr lang="ko-KR" altLang="en-US" dirty="0"/>
              <a:t>입고 </a:t>
            </a:r>
            <a:r>
              <a:rPr lang="ko-KR" altLang="en-US" dirty="0" smtClean="0"/>
              <a:t>싶었는데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남 </a:t>
            </a:r>
            <a:r>
              <a:rPr lang="en-US" altLang="ko-KR" dirty="0"/>
              <a:t>: </a:t>
            </a:r>
            <a:r>
              <a:rPr lang="ko-KR" altLang="en-US" dirty="0"/>
              <a:t>작년 </a:t>
            </a:r>
            <a:r>
              <a:rPr lang="en-US" altLang="ko-KR" dirty="0"/>
              <a:t>3</a:t>
            </a:r>
            <a:r>
              <a:rPr lang="ko-KR" altLang="en-US" dirty="0"/>
              <a:t>월에는 눈이 많이 온 적도 있어요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여 </a:t>
            </a:r>
            <a:r>
              <a:rPr lang="en-US" altLang="ko-KR" dirty="0"/>
              <a:t>: </a:t>
            </a:r>
            <a:r>
              <a:rPr lang="ko-KR" altLang="en-US" dirty="0" err="1" smtClean="0"/>
              <a:t>정말이에요</a:t>
            </a:r>
            <a:r>
              <a:rPr lang="en-US" altLang="ko-KR" dirty="0"/>
              <a:t>?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74909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13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75691" y="1293396"/>
            <a:ext cx="9821951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일기예보입니다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고 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dirty="0" smtClean="0"/>
              <a:t> </a:t>
            </a:r>
            <a:r>
              <a:rPr lang="en-US" altLang="ko-KR" dirty="0"/>
              <a:t>(1) </a:t>
            </a:r>
            <a:r>
              <a:rPr lang="ko-KR" altLang="en-US" dirty="0"/>
              <a:t>어제는 밤에도 아주 더웠는데 여러분 잘 </a:t>
            </a:r>
            <a:r>
              <a:rPr lang="ko-KR" altLang="en-US" dirty="0" smtClean="0"/>
              <a:t>주무셨습니까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오늘은 </a:t>
            </a:r>
            <a:r>
              <a:rPr lang="ko-KR" altLang="en-US" dirty="0"/>
              <a:t>오전에는 맑지만 오후부터 흐리고 비가 </a:t>
            </a:r>
            <a:r>
              <a:rPr lang="ko-KR" altLang="en-US" dirty="0" smtClean="0"/>
              <a:t>오겠습니다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기온도 </a:t>
            </a:r>
            <a:r>
              <a:rPr lang="ko-KR" altLang="en-US" dirty="0"/>
              <a:t>어제보다 높지 않겠습니다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아침 </a:t>
            </a:r>
            <a:r>
              <a:rPr lang="ko-KR" altLang="en-US" dirty="0"/>
              <a:t>기온은 </a:t>
            </a:r>
            <a:r>
              <a:rPr lang="en-US" altLang="ko-KR" dirty="0"/>
              <a:t>22</a:t>
            </a:r>
            <a:r>
              <a:rPr lang="ko-KR" altLang="en-US" dirty="0"/>
              <a:t>도</a:t>
            </a:r>
            <a:r>
              <a:rPr lang="en-US" altLang="ko-KR" dirty="0"/>
              <a:t>, </a:t>
            </a:r>
            <a:r>
              <a:rPr lang="ko-KR" altLang="en-US" dirty="0"/>
              <a:t>낮 기온은 </a:t>
            </a:r>
            <a:r>
              <a:rPr lang="en-US" altLang="ko-KR" dirty="0"/>
              <a:t>28</a:t>
            </a:r>
            <a:r>
              <a:rPr lang="ko-KR" altLang="en-US" dirty="0"/>
              <a:t>도입니다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그리고 </a:t>
            </a:r>
            <a:r>
              <a:rPr lang="ko-KR" altLang="en-US" dirty="0"/>
              <a:t>토요일부터 장마가 시작되겠습니다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(</a:t>
            </a:r>
            <a:r>
              <a:rPr lang="en-US" altLang="ko-KR" dirty="0"/>
              <a:t>2) </a:t>
            </a:r>
            <a:r>
              <a:rPr lang="ko-KR" altLang="en-US" dirty="0"/>
              <a:t>눈을 기다리는 분이 많은데 이번 주에도 눈 </a:t>
            </a:r>
            <a:r>
              <a:rPr lang="ko-KR" altLang="en-US" dirty="0" smtClean="0"/>
              <a:t>소식은 없습니다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내일은 </a:t>
            </a:r>
            <a:r>
              <a:rPr lang="ko-KR" altLang="en-US" dirty="0"/>
              <a:t>흐리고 바람도 많이 불겠습니다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기온은 </a:t>
            </a:r>
            <a:r>
              <a:rPr lang="ko-KR" altLang="en-US" dirty="0"/>
              <a:t>오늘과 비슷해서 많이 춥지 않겠습니다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모레는 </a:t>
            </a:r>
            <a:r>
              <a:rPr lang="ko-KR" altLang="en-US" dirty="0"/>
              <a:t>내일보다 춥겠습니다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그리고 </a:t>
            </a:r>
            <a:r>
              <a:rPr lang="ko-KR" altLang="en-US" dirty="0"/>
              <a:t>다음 주 화요일쯤 많은 눈이 내리겠습니다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363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14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905187" y="1143822"/>
            <a:ext cx="982195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이어지는 대답을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dirty="0" smtClean="0"/>
              <a:t>   (1</a:t>
            </a:r>
            <a:r>
              <a:rPr lang="en-US" altLang="ko-KR" dirty="0"/>
              <a:t>) </a:t>
            </a:r>
            <a:r>
              <a:rPr lang="ko-KR" altLang="en-US" dirty="0"/>
              <a:t>남 </a:t>
            </a:r>
            <a:r>
              <a:rPr lang="en-US" altLang="ko-KR" dirty="0"/>
              <a:t>: </a:t>
            </a:r>
            <a:r>
              <a:rPr lang="ko-KR" altLang="en-US" dirty="0"/>
              <a:t>오늘은 </a:t>
            </a:r>
            <a:r>
              <a:rPr lang="ko-KR" altLang="en-US" dirty="0" err="1"/>
              <a:t>바쁘세요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 여 </a:t>
            </a:r>
            <a:r>
              <a:rPr lang="en-US" altLang="ko-KR" dirty="0"/>
              <a:t>: </a:t>
            </a:r>
            <a:r>
              <a:rPr lang="ko-KR" altLang="en-US" dirty="0"/>
              <a:t>네</a:t>
            </a:r>
            <a:r>
              <a:rPr lang="en-US" altLang="ko-KR" dirty="0"/>
              <a:t>, </a:t>
            </a:r>
            <a:r>
              <a:rPr lang="ko-KR" altLang="en-US" dirty="0"/>
              <a:t>학교가 좀 늦게 끝나요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 남 </a:t>
            </a:r>
            <a:r>
              <a:rPr lang="en-US" altLang="ko-KR" dirty="0"/>
              <a:t>: </a:t>
            </a:r>
            <a:r>
              <a:rPr lang="ko-KR" altLang="en-US" dirty="0"/>
              <a:t>내일은 토요일이니까 수업이 없지요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(</a:t>
            </a:r>
            <a:r>
              <a:rPr lang="en-US" altLang="ko-KR" dirty="0"/>
              <a:t>2) </a:t>
            </a:r>
            <a:r>
              <a:rPr lang="ko-KR" altLang="en-US" dirty="0"/>
              <a:t>여 </a:t>
            </a:r>
            <a:r>
              <a:rPr lang="en-US" altLang="ko-KR" dirty="0"/>
              <a:t>: </a:t>
            </a:r>
            <a:r>
              <a:rPr lang="ko-KR" altLang="en-US" dirty="0"/>
              <a:t>이거 제가 만든 건데 한번 드셔 보시겠어요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남 </a:t>
            </a:r>
            <a:r>
              <a:rPr lang="en-US" altLang="ko-KR" dirty="0"/>
              <a:t>: </a:t>
            </a:r>
            <a:r>
              <a:rPr lang="ko-KR" altLang="en-US" dirty="0"/>
              <a:t>이게 뭐예요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여 </a:t>
            </a:r>
            <a:r>
              <a:rPr lang="en-US" altLang="ko-KR" dirty="0"/>
              <a:t>: </a:t>
            </a:r>
            <a:r>
              <a:rPr lang="ko-KR" altLang="en-US" dirty="0"/>
              <a:t>한국 음식 잡채인데 맵지 않아요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(</a:t>
            </a:r>
            <a:r>
              <a:rPr lang="en-US" altLang="ko-KR" dirty="0"/>
              <a:t>3) </a:t>
            </a:r>
            <a:r>
              <a:rPr lang="ko-KR" altLang="en-US" dirty="0"/>
              <a:t>남 </a:t>
            </a:r>
            <a:r>
              <a:rPr lang="en-US" altLang="ko-KR" dirty="0"/>
              <a:t>: </a:t>
            </a:r>
            <a:r>
              <a:rPr lang="ko-KR" altLang="en-US" dirty="0"/>
              <a:t>내일 같이 테니스 칠까요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여 </a:t>
            </a:r>
            <a:r>
              <a:rPr lang="en-US" altLang="ko-KR" dirty="0"/>
              <a:t>: </a:t>
            </a:r>
            <a:r>
              <a:rPr lang="ko-KR" altLang="en-US" dirty="0"/>
              <a:t>네</a:t>
            </a:r>
            <a:r>
              <a:rPr lang="en-US" altLang="ko-KR" dirty="0"/>
              <a:t>, </a:t>
            </a:r>
            <a:r>
              <a:rPr lang="ko-KR" altLang="en-US" dirty="0"/>
              <a:t>좋아요</a:t>
            </a:r>
            <a:r>
              <a:rPr lang="en-US" altLang="ko-KR" dirty="0"/>
              <a:t>. </a:t>
            </a:r>
            <a:r>
              <a:rPr lang="ko-KR" altLang="en-US" dirty="0"/>
              <a:t>상우 씨는 테니스 잘 치시죠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남 </a:t>
            </a:r>
            <a:r>
              <a:rPr lang="en-US" altLang="ko-KR" dirty="0"/>
              <a:t>: </a:t>
            </a:r>
            <a:r>
              <a:rPr lang="ko-KR" altLang="en-US" dirty="0"/>
              <a:t>좋아하는데 잘 치지는 못해요</a:t>
            </a:r>
            <a:r>
              <a:rPr lang="en-US" altLang="ko-KR" dirty="0"/>
              <a:t>. </a:t>
            </a:r>
            <a:r>
              <a:rPr lang="ko-KR" altLang="en-US" dirty="0"/>
              <a:t>제니 </a:t>
            </a:r>
            <a:r>
              <a:rPr lang="ko-KR" altLang="en-US" dirty="0" err="1"/>
              <a:t>씨는요</a:t>
            </a:r>
            <a:r>
              <a:rPr lang="en-US" altLang="ko-KR" dirty="0" smtClean="0"/>
              <a:t>?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9428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14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65858" y="1197062"/>
            <a:ext cx="982195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dirty="0" smtClean="0"/>
              <a:t>  </a:t>
            </a:r>
            <a:r>
              <a:rPr lang="en-US" altLang="ko-KR" dirty="0" smtClean="0"/>
              <a:t>   (4</a:t>
            </a:r>
            <a:r>
              <a:rPr lang="en-US" altLang="ko-KR" dirty="0"/>
              <a:t>) </a:t>
            </a:r>
            <a:r>
              <a:rPr lang="ko-KR" altLang="en-US" dirty="0"/>
              <a:t>남 </a:t>
            </a:r>
            <a:r>
              <a:rPr lang="en-US" altLang="ko-KR" dirty="0"/>
              <a:t>: </a:t>
            </a:r>
            <a:r>
              <a:rPr lang="ko-KR" altLang="en-US" dirty="0"/>
              <a:t>주말에 뭐 하셨어요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 여 </a:t>
            </a:r>
            <a:r>
              <a:rPr lang="en-US" altLang="ko-KR" dirty="0"/>
              <a:t>: </a:t>
            </a:r>
            <a:r>
              <a:rPr lang="ko-KR" altLang="en-US" dirty="0"/>
              <a:t>일본에서 친구들이 와서 같이 관광도 하고 </a:t>
            </a:r>
            <a:r>
              <a:rPr lang="ko-KR" altLang="en-US" dirty="0" smtClean="0"/>
              <a:t>쇼핑도 </a:t>
            </a:r>
            <a:r>
              <a:rPr lang="ko-KR" altLang="en-US" dirty="0"/>
              <a:t>했어요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 남 </a:t>
            </a:r>
            <a:r>
              <a:rPr lang="en-US" altLang="ko-KR" dirty="0"/>
              <a:t>: </a:t>
            </a:r>
            <a:r>
              <a:rPr lang="ko-KR" altLang="en-US" dirty="0"/>
              <a:t>저는 토요일에 고등학교 친구들을 만나서 </a:t>
            </a:r>
            <a:r>
              <a:rPr lang="ko-KR" altLang="en-US" dirty="0" smtClean="0"/>
              <a:t>놀았어요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(</a:t>
            </a:r>
            <a:r>
              <a:rPr lang="en-US" altLang="ko-KR" dirty="0"/>
              <a:t>5) </a:t>
            </a:r>
            <a:r>
              <a:rPr lang="ko-KR" altLang="en-US" dirty="0"/>
              <a:t>남 </a:t>
            </a:r>
            <a:r>
              <a:rPr lang="en-US" altLang="ko-KR" dirty="0"/>
              <a:t>: </a:t>
            </a:r>
            <a:r>
              <a:rPr lang="ko-KR" altLang="en-US" dirty="0"/>
              <a:t>유미 씨는 휴가가 </a:t>
            </a:r>
            <a:r>
              <a:rPr lang="ko-KR" altLang="en-US" dirty="0" err="1"/>
              <a:t>언제예요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여 </a:t>
            </a:r>
            <a:r>
              <a:rPr lang="en-US" altLang="ko-KR" dirty="0"/>
              <a:t>: </a:t>
            </a:r>
            <a:r>
              <a:rPr lang="ko-KR" altLang="en-US" dirty="0"/>
              <a:t>저는 지난주였어요</a:t>
            </a:r>
            <a:r>
              <a:rPr lang="en-US" altLang="ko-KR" dirty="0"/>
              <a:t>. </a:t>
            </a:r>
            <a:r>
              <a:rPr lang="ko-KR" altLang="en-US" dirty="0"/>
              <a:t>영수 </a:t>
            </a:r>
            <a:r>
              <a:rPr lang="ko-KR" altLang="en-US" dirty="0" err="1"/>
              <a:t>씨는요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남 </a:t>
            </a:r>
            <a:r>
              <a:rPr lang="en-US" altLang="ko-KR" dirty="0"/>
              <a:t>: </a:t>
            </a:r>
            <a:r>
              <a:rPr lang="ko-KR" altLang="en-US" dirty="0"/>
              <a:t>저는 다음 </a:t>
            </a:r>
            <a:r>
              <a:rPr lang="ko-KR" altLang="en-US" dirty="0" err="1"/>
              <a:t>주예요</a:t>
            </a:r>
            <a:r>
              <a:rPr lang="en-US" altLang="ko-KR" dirty="0"/>
              <a:t>. </a:t>
            </a:r>
            <a:r>
              <a:rPr lang="ko-KR" altLang="en-US" dirty="0"/>
              <a:t>친구들하고 같이 여행을 </a:t>
            </a:r>
            <a:r>
              <a:rPr lang="ko-KR" altLang="en-US" dirty="0" smtClean="0"/>
              <a:t>가려고 </a:t>
            </a:r>
            <a:r>
              <a:rPr lang="ko-KR" altLang="en-US" dirty="0"/>
              <a:t>해요</a:t>
            </a:r>
            <a:r>
              <a:rPr lang="en-US" altLang="ko-KR" dirty="0" smtClean="0"/>
              <a:t>.</a:t>
            </a:r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 smtClean="0"/>
              <a:t>    (</a:t>
            </a:r>
            <a:r>
              <a:rPr lang="en-US" altLang="ko-KR" dirty="0"/>
              <a:t>6) </a:t>
            </a:r>
            <a:r>
              <a:rPr lang="ko-KR" altLang="en-US" dirty="0"/>
              <a:t>남 </a:t>
            </a:r>
            <a:r>
              <a:rPr lang="en-US" altLang="ko-KR" dirty="0"/>
              <a:t>: </a:t>
            </a:r>
            <a:r>
              <a:rPr lang="ko-KR" altLang="en-US" dirty="0"/>
              <a:t>어제 저녁에 그 드라마 봤지요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여 </a:t>
            </a:r>
            <a:r>
              <a:rPr lang="en-US" altLang="ko-KR" dirty="0"/>
              <a:t>: </a:t>
            </a:r>
            <a:r>
              <a:rPr lang="ko-KR" altLang="en-US" dirty="0"/>
              <a:t>아</a:t>
            </a:r>
            <a:r>
              <a:rPr lang="en-US" altLang="ko-KR" dirty="0"/>
              <a:t>, 8</a:t>
            </a:r>
            <a:r>
              <a:rPr lang="ko-KR" altLang="en-US" dirty="0"/>
              <a:t>시 </a:t>
            </a:r>
            <a:r>
              <a:rPr lang="ko-KR" altLang="en-US" dirty="0" err="1"/>
              <a:t>드라마요</a:t>
            </a:r>
            <a:r>
              <a:rPr lang="en-US" altLang="ko-KR" dirty="0"/>
              <a:t>? </a:t>
            </a:r>
            <a:r>
              <a:rPr lang="ko-KR" altLang="en-US" dirty="0"/>
              <a:t>봤어요</a:t>
            </a:r>
            <a:r>
              <a:rPr lang="en-US" altLang="ko-KR" dirty="0"/>
              <a:t>. 10</a:t>
            </a:r>
            <a:r>
              <a:rPr lang="ko-KR" altLang="en-US" dirty="0"/>
              <a:t>시에 하는 </a:t>
            </a:r>
            <a:r>
              <a:rPr lang="ko-KR" altLang="en-US" dirty="0" smtClean="0"/>
              <a:t>드라마도 </a:t>
            </a:r>
            <a:r>
              <a:rPr lang="ko-KR" altLang="en-US" dirty="0"/>
              <a:t>봤어요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남 </a:t>
            </a:r>
            <a:r>
              <a:rPr lang="en-US" altLang="ko-KR" dirty="0"/>
              <a:t>: </a:t>
            </a:r>
            <a:r>
              <a:rPr lang="ko-KR" altLang="en-US" dirty="0"/>
              <a:t>민지 씨는 텔레비전을 많이 </a:t>
            </a:r>
            <a:r>
              <a:rPr lang="ko-KR" altLang="en-US" dirty="0" err="1"/>
              <a:t>보시네요</a:t>
            </a:r>
            <a:r>
              <a:rPr lang="en-US" altLang="ko-K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8366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15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65859" y="1281803"/>
            <a:ext cx="9821951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endParaRPr kumimoji="1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남 </a:t>
            </a:r>
            <a:r>
              <a:rPr lang="en-US" altLang="ko-KR" dirty="0"/>
              <a:t>: </a:t>
            </a:r>
            <a:r>
              <a:rPr lang="ko-KR" altLang="en-US" dirty="0"/>
              <a:t>내일 제주도로 여행 떠나죠</a:t>
            </a:r>
            <a:r>
              <a:rPr lang="en-US" altLang="ko-KR" dirty="0"/>
              <a:t>? </a:t>
            </a:r>
            <a:r>
              <a:rPr lang="ko-KR" altLang="en-US" dirty="0"/>
              <a:t>몇 시 </a:t>
            </a:r>
            <a:r>
              <a:rPr lang="ko-KR" altLang="en-US" dirty="0" err="1"/>
              <a:t>비행기예요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여 </a:t>
            </a:r>
            <a:r>
              <a:rPr lang="en-US" altLang="ko-KR" dirty="0"/>
              <a:t>: </a:t>
            </a:r>
            <a:r>
              <a:rPr lang="ko-KR" altLang="en-US" dirty="0"/>
              <a:t>내일 기차 타고 부산에 가서 하루 놀고</a:t>
            </a:r>
            <a:r>
              <a:rPr lang="en-US" altLang="ko-KR" dirty="0"/>
              <a:t>, </a:t>
            </a:r>
            <a:r>
              <a:rPr lang="ko-KR" altLang="en-US" dirty="0"/>
              <a:t>다음날 </a:t>
            </a:r>
            <a:r>
              <a:rPr lang="ko-KR" altLang="en-US" dirty="0" smtClean="0"/>
              <a:t>배를 </a:t>
            </a:r>
            <a:r>
              <a:rPr lang="ko-KR" altLang="en-US" dirty="0"/>
              <a:t>타고 갈 거예요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 </a:t>
            </a:r>
            <a:r>
              <a:rPr lang="ko-KR" altLang="en-US" dirty="0" smtClean="0"/>
              <a:t>그리고 </a:t>
            </a:r>
            <a:r>
              <a:rPr lang="ko-KR" altLang="en-US" dirty="0"/>
              <a:t>올 때는 비행기로 올 </a:t>
            </a:r>
            <a:r>
              <a:rPr lang="ko-KR" altLang="en-US" dirty="0" smtClean="0"/>
              <a:t>거예요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남 </a:t>
            </a:r>
            <a:r>
              <a:rPr lang="en-US" altLang="ko-KR" dirty="0"/>
              <a:t>: </a:t>
            </a:r>
            <a:r>
              <a:rPr lang="ko-KR" altLang="en-US" dirty="0"/>
              <a:t>배를 타고 가세요</a:t>
            </a:r>
            <a:r>
              <a:rPr lang="en-US" altLang="ko-KR" dirty="0"/>
              <a:t>? </a:t>
            </a:r>
            <a:r>
              <a:rPr lang="ko-KR" altLang="en-US" dirty="0"/>
              <a:t>재미있겠네요</a:t>
            </a:r>
            <a:r>
              <a:rPr lang="en-US" altLang="ko-KR" dirty="0"/>
              <a:t>. </a:t>
            </a:r>
            <a:r>
              <a:rPr lang="ko-KR" altLang="en-US" dirty="0"/>
              <a:t>숙박은 </a:t>
            </a:r>
            <a:r>
              <a:rPr lang="ko-KR" altLang="en-US" dirty="0" smtClean="0"/>
              <a:t>어디에서 </a:t>
            </a:r>
            <a:r>
              <a:rPr lang="ko-KR" altLang="en-US" dirty="0"/>
              <a:t>할 거예요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여 </a:t>
            </a:r>
            <a:r>
              <a:rPr lang="en-US" altLang="ko-KR" dirty="0"/>
              <a:t>: </a:t>
            </a:r>
            <a:r>
              <a:rPr lang="ko-KR" altLang="en-US" dirty="0"/>
              <a:t>같이 가는 친구 집이 </a:t>
            </a:r>
            <a:r>
              <a:rPr lang="ko-KR" altLang="en-US" dirty="0" err="1"/>
              <a:t>부산이에요</a:t>
            </a:r>
            <a:r>
              <a:rPr lang="en-US" altLang="ko-KR" dirty="0"/>
              <a:t>. </a:t>
            </a:r>
            <a:r>
              <a:rPr lang="ko-KR" altLang="en-US" dirty="0"/>
              <a:t>그래서 그 </a:t>
            </a:r>
            <a:r>
              <a:rPr lang="ko-KR" altLang="en-US" dirty="0" err="1" smtClean="0"/>
              <a:t>친구집에서</a:t>
            </a:r>
            <a:r>
              <a:rPr lang="ko-KR" altLang="en-US" dirty="0" smtClean="0"/>
              <a:t> </a:t>
            </a:r>
            <a:r>
              <a:rPr lang="ko-KR" altLang="en-US" dirty="0"/>
              <a:t>잘 거예요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 그리고 </a:t>
            </a:r>
            <a:r>
              <a:rPr lang="ko-KR" altLang="en-US" dirty="0"/>
              <a:t>제주도에서는 민박을 하려고 해요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남 </a:t>
            </a:r>
            <a:r>
              <a:rPr lang="en-US" altLang="ko-KR" dirty="0"/>
              <a:t>: </a:t>
            </a:r>
            <a:r>
              <a:rPr lang="ko-KR" altLang="en-US" dirty="0"/>
              <a:t>저도 올 여름에 제주도에 다녀왔는데 제가 갔을 </a:t>
            </a:r>
            <a:r>
              <a:rPr lang="ko-KR" altLang="en-US" dirty="0" smtClean="0"/>
              <a:t>땐 너무 </a:t>
            </a:r>
            <a:r>
              <a:rPr lang="ko-KR" altLang="en-US" dirty="0"/>
              <a:t>더웠어요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 </a:t>
            </a:r>
            <a:r>
              <a:rPr lang="ko-KR" altLang="en-US" dirty="0" smtClean="0"/>
              <a:t>지금 </a:t>
            </a:r>
            <a:r>
              <a:rPr lang="ko-KR" altLang="en-US" dirty="0"/>
              <a:t>가면 덥지도 않고 </a:t>
            </a:r>
            <a:r>
              <a:rPr lang="ko-KR" altLang="en-US" dirty="0" smtClean="0"/>
              <a:t>구경하기아주 </a:t>
            </a:r>
            <a:r>
              <a:rPr lang="ko-KR" altLang="en-US" dirty="0"/>
              <a:t>좋겠네요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여 </a:t>
            </a:r>
            <a:r>
              <a:rPr lang="en-US" altLang="ko-KR" dirty="0"/>
              <a:t>: </a:t>
            </a:r>
            <a:r>
              <a:rPr lang="ko-KR" altLang="en-US" dirty="0"/>
              <a:t>그래도 제주도는 여름에 가는 게 제일 좋지 않아요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남 </a:t>
            </a:r>
            <a:r>
              <a:rPr lang="en-US" altLang="ko-KR" dirty="0"/>
              <a:t>: </a:t>
            </a:r>
            <a:r>
              <a:rPr lang="ko-KR" altLang="en-US" dirty="0"/>
              <a:t>여름에는 바다에서 수영할 수 있어서 좋지만 </a:t>
            </a:r>
            <a:r>
              <a:rPr lang="ko-KR" altLang="en-US" dirty="0" smtClean="0"/>
              <a:t>제주도 </a:t>
            </a:r>
            <a:r>
              <a:rPr lang="ko-KR" altLang="en-US" dirty="0"/>
              <a:t>여행은 </a:t>
            </a:r>
            <a:r>
              <a:rPr lang="en-US" altLang="ko-KR" dirty="0"/>
              <a:t>4</a:t>
            </a:r>
            <a:r>
              <a:rPr lang="ko-KR" altLang="en-US" dirty="0"/>
              <a:t>계절 다 좋아요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7480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944517" y="1143822"/>
            <a:ext cx="982195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(</a:t>
            </a:r>
            <a:r>
              <a:rPr lang="en-US" altLang="ko-KR" sz="2000" dirty="0"/>
              <a:t>3) </a:t>
            </a:r>
            <a:r>
              <a:rPr lang="ko-KR" altLang="en-US" sz="2000" dirty="0"/>
              <a:t>과일입니다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여름에 많이 먹습니다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물이 많고 시원 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저는 이것을 </a:t>
            </a:r>
            <a:r>
              <a:rPr lang="ko-KR" altLang="en-US" sz="2000" dirty="0" smtClean="0"/>
              <a:t>좋아하기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때문에 여름이 되면 가족과 이야기하면서 이것을 자주 먹습니다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보통 </a:t>
            </a:r>
            <a:r>
              <a:rPr lang="ko-KR" altLang="en-US" sz="2000" dirty="0" smtClean="0"/>
              <a:t>아주 </a:t>
            </a:r>
            <a:r>
              <a:rPr lang="ko-KR" altLang="en-US" sz="2000" dirty="0"/>
              <a:t>크기 </a:t>
            </a:r>
            <a:r>
              <a:rPr lang="ko-KR" altLang="en-US" sz="2000" dirty="0" smtClean="0"/>
              <a:t>       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 때문에 </a:t>
            </a:r>
            <a:r>
              <a:rPr lang="ko-KR" altLang="en-US" sz="2000" dirty="0"/>
              <a:t>혼자 다 먹을 수 없습니다</a:t>
            </a:r>
            <a:r>
              <a:rPr lang="en-US" altLang="ko-KR" sz="2000" dirty="0"/>
              <a:t>.</a:t>
            </a:r>
            <a:r>
              <a:rPr lang="en-US" altLang="ko-KR" sz="2000" dirty="0" smtClean="0"/>
              <a:t>   </a:t>
            </a:r>
          </a:p>
          <a:p>
            <a:pPr lvl="0">
              <a:lnSpc>
                <a:spcPct val="150000"/>
              </a:lnSpc>
              <a:defRPr/>
            </a:pP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(</a:t>
            </a:r>
            <a:r>
              <a:rPr lang="en-US" altLang="ko-KR" sz="2000" dirty="0"/>
              <a:t>4) </a:t>
            </a:r>
            <a:r>
              <a:rPr lang="ko-KR" altLang="en-US" sz="2000" dirty="0"/>
              <a:t>보통 집에 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그 안에 고기도 있고 과일도 있고 야채도 있습니다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날씨가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더우면 이것이 아주 필요합니다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이 안에 있으면 물도 시원하고 야채도 </a:t>
            </a:r>
            <a:r>
              <a:rPr lang="ko-KR" altLang="en-US" sz="2000" dirty="0" smtClean="0"/>
              <a:t>싱싱하기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때문입니다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저는 언제나 맥주를 사면 시 원하게 마시려고 여기에 </a:t>
            </a:r>
            <a:r>
              <a:rPr lang="ko-KR" altLang="en-US" sz="2000" dirty="0" smtClean="0"/>
              <a:t>넣습니다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endParaRPr lang="en-US" altLang="ko-KR" sz="2000" dirty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(</a:t>
            </a:r>
            <a:r>
              <a:rPr lang="en-US" altLang="ko-KR" sz="2000" dirty="0"/>
              <a:t>5) </a:t>
            </a:r>
            <a:r>
              <a:rPr lang="ko-KR" altLang="en-US" sz="2000" dirty="0"/>
              <a:t>제가 친구에게 편지를 썼습니다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그리고 친구에게 편지를 보내려고 합니다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그러     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 나 </a:t>
            </a:r>
            <a:r>
              <a:rPr lang="ko-KR" altLang="en-US" sz="2000" dirty="0"/>
              <a:t>이것이 없으면 보 낼 수 없습니다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그래서 우체국에서 이것을 </a:t>
            </a:r>
            <a:r>
              <a:rPr lang="ko-KR" altLang="en-US" sz="2000" dirty="0" err="1"/>
              <a:t>샀습니</a:t>
            </a:r>
            <a:r>
              <a:rPr lang="ko-KR" altLang="en-US" sz="2000" dirty="0"/>
              <a:t> 다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이것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은 </a:t>
            </a:r>
            <a:r>
              <a:rPr lang="ko-KR" altLang="en-US" sz="2000" dirty="0"/>
              <a:t>작지만 그 위에 여러 가지 그림이 </a:t>
            </a:r>
            <a:r>
              <a:rPr lang="ko-KR" altLang="en-US" sz="2000" dirty="0" smtClean="0"/>
              <a:t>있습니다</a:t>
            </a:r>
            <a:r>
              <a:rPr lang="en-US" altLang="ko-KR" sz="2000" dirty="0" smtClean="0"/>
              <a:t>.</a:t>
            </a:r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959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366878"/>
            <a:ext cx="9821951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  <a:defRPr/>
            </a:pP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빈칸에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endParaRPr kumimoji="1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/>
              <a:t>가 </a:t>
            </a:r>
            <a:r>
              <a:rPr lang="en-US" altLang="ko-KR" sz="2000" dirty="0"/>
              <a:t>: </a:t>
            </a:r>
            <a:r>
              <a:rPr lang="ko-KR" altLang="en-US" sz="2000" dirty="0"/>
              <a:t>점심을 먹고 </a:t>
            </a:r>
            <a:r>
              <a:rPr lang="en-US" altLang="ko-KR" sz="2000" dirty="0"/>
              <a:t>(</a:t>
            </a:r>
            <a:r>
              <a:rPr lang="ko-KR" altLang="en-US" sz="2000" dirty="0"/>
              <a:t>뭘 하려고</a:t>
            </a:r>
            <a:r>
              <a:rPr lang="en-US" altLang="ko-KR" sz="2000" dirty="0"/>
              <a:t>) </a:t>
            </a:r>
            <a:r>
              <a:rPr lang="ko-KR" altLang="en-US" sz="2000" dirty="0"/>
              <a:t>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나 </a:t>
            </a:r>
            <a:r>
              <a:rPr lang="en-US" altLang="ko-KR" sz="2000" dirty="0"/>
              <a:t>: (</a:t>
            </a:r>
            <a:r>
              <a:rPr lang="ko-KR" altLang="en-US" sz="2000" dirty="0"/>
              <a:t>여름옷이 없어서</a:t>
            </a:r>
            <a:r>
              <a:rPr lang="en-US" altLang="ko-KR" sz="2000" dirty="0"/>
              <a:t>) </a:t>
            </a:r>
            <a:r>
              <a:rPr lang="ko-KR" altLang="en-US" sz="2000" dirty="0"/>
              <a:t>쇼핑을 가려고 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가 </a:t>
            </a:r>
            <a:r>
              <a:rPr lang="en-US" altLang="ko-KR" sz="2000" dirty="0"/>
              <a:t>: </a:t>
            </a:r>
            <a:r>
              <a:rPr lang="ko-KR" altLang="en-US" sz="2000" dirty="0"/>
              <a:t>쇼핑하고 저녁에 </a:t>
            </a:r>
            <a:r>
              <a:rPr lang="en-US" altLang="ko-KR" sz="2000" dirty="0"/>
              <a:t>(</a:t>
            </a:r>
            <a:r>
              <a:rPr lang="ko-KR" altLang="en-US" sz="2000" dirty="0"/>
              <a:t>만날 수</a:t>
            </a:r>
            <a:r>
              <a:rPr lang="en-US" altLang="ko-KR" sz="2000" dirty="0"/>
              <a:t>) </a:t>
            </a:r>
            <a:r>
              <a:rPr lang="ko-KR" altLang="en-US" sz="2000" dirty="0"/>
              <a:t>있어요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나 </a:t>
            </a:r>
            <a:r>
              <a:rPr lang="en-US" altLang="ko-KR" sz="2000" dirty="0"/>
              <a:t>: </a:t>
            </a:r>
            <a:r>
              <a:rPr lang="ko-KR" altLang="en-US" sz="2000" dirty="0"/>
              <a:t>미안하지만 오늘 저녁에는 집에 </a:t>
            </a:r>
            <a:r>
              <a:rPr lang="en-US" altLang="ko-KR" sz="2000" dirty="0"/>
              <a:t>(</a:t>
            </a:r>
            <a:r>
              <a:rPr lang="ko-KR" altLang="en-US" sz="2000" dirty="0"/>
              <a:t>손님이 오셔서</a:t>
            </a:r>
            <a:r>
              <a:rPr lang="en-US" altLang="ko-KR" sz="2000" dirty="0"/>
              <a:t>)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   좀 </a:t>
            </a:r>
            <a:r>
              <a:rPr lang="en-US" altLang="ko-KR" sz="2000" dirty="0"/>
              <a:t>(</a:t>
            </a:r>
            <a:r>
              <a:rPr lang="ko-KR" altLang="en-US" sz="2000" dirty="0"/>
              <a:t>바빠요</a:t>
            </a:r>
            <a:r>
              <a:rPr lang="en-US" altLang="ko-KR" sz="2000" dirty="0"/>
              <a:t>). </a:t>
            </a:r>
            <a:r>
              <a:rPr lang="ko-KR" altLang="en-US" sz="2000" dirty="0"/>
              <a:t>내일은 어떻습니까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95679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348099"/>
            <a:ext cx="982195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marL="457200" lvl="0" indent="-457200">
              <a:buAutoNum type="arabicPeriod"/>
              <a:defRPr/>
            </a:pP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1)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그 가방을 혼자 들 수 있어요</a:t>
            </a:r>
            <a:r>
              <a:rPr lang="en-US" altLang="ko-KR" sz="2000" dirty="0"/>
              <a:t>?</a:t>
            </a:r>
          </a:p>
          <a:p>
            <a:pPr lvl="0">
              <a:defRPr/>
            </a:pPr>
            <a:r>
              <a:rPr lang="ko-KR" altLang="en-US" sz="2000" dirty="0" smtClean="0"/>
              <a:t> 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아니요</a:t>
            </a:r>
            <a:r>
              <a:rPr lang="en-US" altLang="ko-KR" sz="2000" dirty="0"/>
              <a:t>, </a:t>
            </a:r>
            <a:r>
              <a:rPr lang="ko-KR" altLang="en-US" sz="2000" dirty="0"/>
              <a:t>무거워서 혼자 들 수 없어요</a:t>
            </a:r>
            <a:r>
              <a:rPr lang="en-US" altLang="ko-KR" sz="2000" dirty="0" smtClean="0"/>
              <a:t>.</a:t>
            </a:r>
          </a:p>
          <a:p>
            <a:pPr lvl="0">
              <a:defRPr/>
            </a:pPr>
            <a:endParaRPr lang="en-US" altLang="ko-KR" sz="2000" dirty="0"/>
          </a:p>
          <a:p>
            <a:pPr lvl="0"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2)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한국 텔레비전을 보세요</a:t>
            </a:r>
            <a:r>
              <a:rPr lang="en-US" altLang="ko-KR" sz="2000" dirty="0"/>
              <a:t>?</a:t>
            </a:r>
          </a:p>
          <a:p>
            <a:pPr lvl="0">
              <a:defRPr/>
            </a:pPr>
            <a:r>
              <a:rPr lang="ko-KR" altLang="en-US" sz="2000" dirty="0" smtClean="0"/>
              <a:t> 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아니요</a:t>
            </a:r>
            <a:r>
              <a:rPr lang="en-US" altLang="ko-KR" sz="2000" dirty="0"/>
              <a:t>, </a:t>
            </a:r>
            <a:r>
              <a:rPr lang="ko-KR" altLang="en-US" sz="2000" dirty="0"/>
              <a:t>말이 빠르고 어려워서 보지 </a:t>
            </a:r>
            <a:r>
              <a:rPr lang="ko-KR" altLang="en-US" sz="2000" dirty="0" smtClean="0"/>
              <a:t>않아요</a:t>
            </a:r>
            <a:endParaRPr lang="en-US" altLang="ko-KR" sz="2000" dirty="0" smtClean="0"/>
          </a:p>
          <a:p>
            <a:pPr lvl="0">
              <a:defRPr/>
            </a:pPr>
            <a:endParaRPr lang="en-US" altLang="ko-KR" sz="2000" dirty="0" smtClean="0"/>
          </a:p>
          <a:p>
            <a:pPr lvl="0"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3)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아침마다 무엇을 타고 오세요</a:t>
            </a:r>
            <a:r>
              <a:rPr lang="en-US" altLang="ko-KR" sz="2000" dirty="0"/>
              <a:t>?</a:t>
            </a:r>
          </a:p>
          <a:p>
            <a:pPr lvl="0">
              <a:defRPr/>
            </a:pPr>
            <a:r>
              <a:rPr lang="ko-KR" altLang="en-US" sz="2000" dirty="0" smtClean="0"/>
              <a:t> 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집이 가까워서 걸어서 와요</a:t>
            </a:r>
            <a:r>
              <a:rPr lang="en-US" altLang="ko-KR" sz="2000" dirty="0"/>
              <a:t>.</a:t>
            </a:r>
          </a:p>
          <a:p>
            <a:pPr lvl="0">
              <a:defRPr/>
            </a:pPr>
            <a:endParaRPr lang="en-US" altLang="ko-KR" sz="2000" dirty="0" smtClean="0"/>
          </a:p>
          <a:p>
            <a:pPr lvl="0"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4)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떡볶이도 먹을까요</a:t>
            </a:r>
            <a:r>
              <a:rPr lang="en-US" altLang="ko-KR" sz="2000" dirty="0"/>
              <a:t>?</a:t>
            </a:r>
          </a:p>
          <a:p>
            <a:pPr lvl="0">
              <a:defRPr/>
            </a:pPr>
            <a:r>
              <a:rPr lang="ko-KR" altLang="en-US" sz="2000" dirty="0" smtClean="0"/>
              <a:t> 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떡볶이는 맛있지만 매워서 잘 못 </a:t>
            </a:r>
            <a:r>
              <a:rPr lang="ko-KR" altLang="en-US" sz="2000" dirty="0" smtClean="0"/>
              <a:t>먹어요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491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3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982195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endParaRPr kumimoji="1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주영 씨</a:t>
            </a:r>
            <a:r>
              <a:rPr lang="en-US" altLang="ko-KR" sz="2000" dirty="0"/>
              <a:t>, </a:t>
            </a:r>
            <a:r>
              <a:rPr lang="ko-KR" altLang="en-US" sz="2000" dirty="0"/>
              <a:t>지금 무엇을 하고 있어요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가방을 사려고 인터넷 쇼핑몰에서 보고 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인터넷이 시장이나 백화점보다 싸요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조금 더 싸요</a:t>
            </a:r>
            <a:r>
              <a:rPr lang="en-US" altLang="ko-KR" sz="2000" dirty="0"/>
              <a:t>. </a:t>
            </a:r>
            <a:r>
              <a:rPr lang="ko-KR" altLang="en-US" sz="2000" dirty="0"/>
              <a:t>그리고 주문하면 </a:t>
            </a:r>
            <a:r>
              <a:rPr lang="en-US" altLang="ko-KR" sz="2000" dirty="0"/>
              <a:t>2~3</a:t>
            </a:r>
            <a:r>
              <a:rPr lang="ko-KR" altLang="en-US" sz="2000" dirty="0"/>
              <a:t>일 후에 집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에서 </a:t>
            </a:r>
            <a:r>
              <a:rPr lang="ko-KR" altLang="en-US" sz="2000" dirty="0"/>
              <a:t>받을 수 있어서 참 좋아요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주영 씨는 인터넷으로 물건을 자주 사요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저는 뭐든지 필요하면 인터넷으로 사요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화장품도 </a:t>
            </a:r>
            <a:r>
              <a:rPr lang="ko-KR" altLang="en-US" sz="2000" dirty="0"/>
              <a:t>사고 김치도 사고</a:t>
            </a:r>
            <a:r>
              <a:rPr lang="en-US" altLang="ko-KR" sz="2000" dirty="0"/>
              <a:t>……. </a:t>
            </a:r>
            <a:r>
              <a:rPr lang="ko-KR" altLang="en-US" sz="2000" dirty="0"/>
              <a:t>아주 편리해요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886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3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934684" y="1278387"/>
            <a:ext cx="9821951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그림과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  <a:endParaRPr kumimoji="1" lang="en-US" altLang="ko-KR" sz="1600" b="0" i="0" u="sng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1) </a:t>
            </a:r>
            <a:r>
              <a:rPr lang="ko-KR" altLang="en-US" sz="2000" dirty="0"/>
              <a:t>아들보다 딸이 더 많아요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2) </a:t>
            </a:r>
            <a:r>
              <a:rPr lang="ko-KR" altLang="en-US" sz="2000" dirty="0" smtClean="0"/>
              <a:t>비빔 냉면이 </a:t>
            </a:r>
            <a:r>
              <a:rPr lang="ko-KR" altLang="en-US" sz="2000" dirty="0"/>
              <a:t>물냉면보다 더 비싸지 않아요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3) </a:t>
            </a:r>
            <a:r>
              <a:rPr lang="ko-KR" altLang="en-US" sz="2000" dirty="0"/>
              <a:t>지하철역에서 은행보다 학원이 더 가까워요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4) </a:t>
            </a:r>
            <a:r>
              <a:rPr lang="ko-KR" altLang="en-US" sz="2000" dirty="0"/>
              <a:t>형이 동생보다 키가 큽니다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5) </a:t>
            </a:r>
            <a:r>
              <a:rPr lang="ko-KR" altLang="en-US" sz="2000" dirty="0"/>
              <a:t>전주가 부산보다 더 추워요</a:t>
            </a:r>
            <a:r>
              <a:rPr lang="en-US" altLang="ko-KR" sz="2000" dirty="0"/>
              <a:t>.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56058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4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924851" y="1347214"/>
            <a:ext cx="9821951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이어지는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대답을 고르십시오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주영 씨</a:t>
            </a:r>
            <a:r>
              <a:rPr lang="en-US" altLang="ko-KR" sz="2000" dirty="0"/>
              <a:t>, </a:t>
            </a:r>
            <a:r>
              <a:rPr lang="ko-KR" altLang="en-US" sz="2000" dirty="0"/>
              <a:t>지금 무엇을 하고 있어요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가방을 사려고 인터넷 쇼핑몰에서 보고 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인터넷이 시장이나 백화점보다 싸요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조금 더 싸요</a:t>
            </a:r>
            <a:r>
              <a:rPr lang="en-US" altLang="ko-KR" sz="2000" dirty="0"/>
              <a:t>. </a:t>
            </a:r>
            <a:r>
              <a:rPr lang="ko-KR" altLang="en-US" sz="2000" dirty="0"/>
              <a:t>그리고 주문하면 </a:t>
            </a:r>
            <a:r>
              <a:rPr lang="en-US" altLang="ko-KR" sz="2000" dirty="0"/>
              <a:t>2~3</a:t>
            </a:r>
            <a:r>
              <a:rPr lang="ko-KR" altLang="en-US" sz="2000" dirty="0"/>
              <a:t>일 후에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</a:t>
            </a:r>
            <a:r>
              <a:rPr lang="ko-KR" altLang="en-US" sz="2000" dirty="0" smtClean="0"/>
              <a:t>집에서 </a:t>
            </a:r>
            <a:r>
              <a:rPr lang="ko-KR" altLang="en-US" sz="2000" dirty="0"/>
              <a:t>받을 수 있어서 참 좋아요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주영 씨는 인터넷으로 물건을 자주 사요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저는 뭐든지 필요하면 인터넷으로 사요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화장품도 </a:t>
            </a:r>
            <a:r>
              <a:rPr lang="ko-KR" altLang="en-US" sz="2000" dirty="0"/>
              <a:t>사고 김치도 사고</a:t>
            </a:r>
            <a:r>
              <a:rPr lang="en-US" altLang="ko-KR" sz="2000" dirty="0"/>
              <a:t>……. </a:t>
            </a:r>
            <a:r>
              <a:rPr lang="ko-KR" altLang="en-US" sz="2000" dirty="0"/>
              <a:t>아주 편리해요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804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4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905187" y="1327549"/>
            <a:ext cx="982195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들은 내용과 맞는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1) </a:t>
            </a:r>
            <a:r>
              <a:rPr lang="ko-KR" altLang="en-US" sz="2000" dirty="0"/>
              <a:t>제 방은 창문도 크지 않고 아주 좁아요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</a:t>
            </a:r>
            <a:r>
              <a:rPr lang="ko-KR" altLang="en-US" sz="2000" dirty="0" smtClean="0"/>
              <a:t>그렇지만 추운 </a:t>
            </a:r>
            <a:r>
              <a:rPr lang="ko-KR" altLang="en-US" sz="2000" dirty="0"/>
              <a:t>겨울에 아주 따뜻합니다</a:t>
            </a:r>
            <a:r>
              <a:rPr lang="en-US" altLang="ko-KR" sz="2000" dirty="0" smtClean="0"/>
              <a:t>.</a:t>
            </a:r>
          </a:p>
          <a:p>
            <a:pPr lvl="0">
              <a:lnSpc>
                <a:spcPct val="150000"/>
              </a:lnSpc>
              <a:defRPr/>
            </a:pPr>
            <a:endParaRPr lang="en-US" altLang="ko-KR" sz="2000" dirty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2) </a:t>
            </a:r>
            <a:r>
              <a:rPr lang="ko-KR" altLang="en-US" sz="2000" dirty="0"/>
              <a:t>제 동생은 뚱뚱하지 않고 키가 커요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</a:t>
            </a:r>
            <a:r>
              <a:rPr lang="ko-KR" altLang="en-US" sz="2000" dirty="0" smtClean="0"/>
              <a:t>얼굴도 예쁘고 </a:t>
            </a:r>
            <a:r>
              <a:rPr lang="ko-KR" altLang="en-US" sz="2000" dirty="0" err="1" smtClean="0"/>
              <a:t>친절해요</a:t>
            </a:r>
            <a:r>
              <a:rPr lang="en-US" altLang="ko-KR" sz="2000" dirty="0"/>
              <a:t>. </a:t>
            </a:r>
            <a:r>
              <a:rPr lang="ko-KR" altLang="en-US" sz="2000" dirty="0"/>
              <a:t>그리고 머리가 길어요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072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</TotalTime>
  <Words>2328</Words>
  <Application>Microsoft Office PowerPoint</Application>
  <PresentationFormat>와이드스크린</PresentationFormat>
  <Paragraphs>311</Paragraphs>
  <Slides>28</Slides>
  <Notes>28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28</vt:i4>
      </vt:variant>
    </vt:vector>
  </HeadingPairs>
  <TitlesOfParts>
    <vt:vector size="34" baseType="lpstr">
      <vt:lpstr>Apple SD Gothic Neo Medium</vt:lpstr>
      <vt:lpstr>Apple SD Gothic Neo SemiBold</vt:lpstr>
      <vt:lpstr>BIZ UDGothic</vt:lpstr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135</cp:revision>
  <dcterms:created xsi:type="dcterms:W3CDTF">2020-05-26T02:30:11Z</dcterms:created>
  <dcterms:modified xsi:type="dcterms:W3CDTF">2021-05-27T06:30:56Z</dcterms:modified>
</cp:coreProperties>
</file>